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2" r:id="rId3"/>
    <p:sldId id="284" r:id="rId4"/>
    <p:sldId id="257" r:id="rId5"/>
    <p:sldId id="316" r:id="rId6"/>
    <p:sldId id="317" r:id="rId7"/>
    <p:sldId id="276" r:id="rId8"/>
    <p:sldId id="324" r:id="rId9"/>
    <p:sldId id="325" r:id="rId10"/>
    <p:sldId id="323" r:id="rId11"/>
    <p:sldId id="319" r:id="rId12"/>
    <p:sldId id="326" r:id="rId13"/>
    <p:sldId id="327" r:id="rId14"/>
    <p:sldId id="329" r:id="rId15"/>
    <p:sldId id="328" r:id="rId16"/>
    <p:sldId id="330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 autoAdjust="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5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1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D5DBA-958E-4F13-AA28-736DBF01E5C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2A425-93E3-4B67-BC45-3CDFC44B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01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15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2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94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Umpire Ethics according to NFHS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24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09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01EFB-75BC-4AC7-8F6C-94309EC3F9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43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68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4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59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2A425-93E3-4B67-BC45-3CDFC44B79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4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D99B-1D77-4D0C-887E-2489C4543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A62C5-38E0-4BB1-9E8A-58334217D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3CB46-DB9A-4B0E-8B96-5AD93BD4A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A827D-14D5-4309-AABB-1F60ECF2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42EE4-266E-41BA-AD80-B01B8355F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8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FCEC0-132F-4B23-A799-930E782E7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1D151-C6A2-4532-994C-487CE94E1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C6F79-D254-4458-B992-06C52689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97B3A-52DE-4102-8F1E-CBFD3F8EA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88B0B-F320-465E-B6BA-3BC784172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3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89A31D-6B49-46B6-83A3-1F8C14096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633A7-65A6-4863-878E-292B6509C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8BE0C-E61F-4B02-80DE-D04CA9D1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A03B4-AF44-4524-BBEE-CCE922B0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94D76-0E37-446C-ABDB-81AEB72D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3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93909-CCF3-4A60-8A8D-F2FEB518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7A734-087F-4021-888D-E9B81B9D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250FA-7FE0-48D5-8DB4-C5794875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247AD-161D-4E2D-B0CF-DE4E7F20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A4CD1-B8E1-4BFF-A20A-49BA315E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2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BEE8-7B5E-4C5C-95CB-EE1AAB73D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97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8A52C-F570-4E57-A8EE-1DAAF2AD8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69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C10B2-386F-4FE1-8A42-295D2068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47BFE-2BB5-4D4F-A0F5-1EAB092B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5D481-8D91-4330-BF67-058E6EEE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5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0E4F3-DBE1-4073-B631-97412BD6E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50C0-1407-45C0-A3A4-B4659D31A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59FFE-3FEC-49D6-AFA1-CDF1F95D0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BDEC2-1A9C-411C-8348-9471C5C8D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794E7-5D5C-44A3-B8B6-25C00058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899D6-42CD-4656-82AA-8D9CE970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3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9F0C4-19B4-4181-A491-12DEA5F34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412F8-3234-49D7-94C2-359C18F75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9D5B8-F85E-41F7-988D-27B213A7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7B6D4C-EEA9-421D-9393-37A6415CA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723421-3C1D-494F-B085-CF1395FC8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B17C3-3ED1-485C-90F8-8F9DE436D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42830-ABE3-4D7D-9122-59742A619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7DF33-6468-4881-AC9D-966FBB04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6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6C20E-D864-4392-B135-3E38900D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A28570-E0D3-49B1-9D5E-DCBED189B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53972E-EFAB-4DE0-99FC-0878E01EA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2D7DFE-F5C5-4073-BF24-CD5D2FE5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A35889-DE5C-469D-B5C9-4A4440B6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0FE3F-C895-4095-BFEE-B00784138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E7A83-2AFB-44AA-8253-19698BE47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2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BCA74-9238-4F96-818F-9D81D1343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2D1E-4459-47FF-A295-21349B61D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65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1197F-922E-46F5-8A67-0595AAEC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1DA35-CF42-4C11-BAEF-EFAB05AD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1F945-DBD0-41D0-939D-700930AA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8037D-B1A7-4C2D-8F54-9968C1F6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1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16C0-06F5-4C71-981C-1EF096951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D40442-FC02-44DC-BE2D-6F2EEF632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65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434DE-9160-4CEF-9719-4EA1ABA6C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D2956-2178-4060-9D79-96214730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0E922-D397-45C2-8325-7841ED50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468F9-55BA-498B-8CB9-FD703794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868271-E56D-42ED-834F-1CDC7651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74284-ABEF-4521-A166-7D478A4C4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44588-37CA-40A7-BF70-88831EFA5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5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41E83-B2E2-4F49-86E8-2F5EAAC16F09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07AC7-7370-41FD-B8DB-62D7BBE71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5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B4ABC-FEA2-4C0A-B494-3395FDE1C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5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0BB3-BC48-454A-88AC-ED5BE1F4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8B92-9E4B-4133-B96A-A99415420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9760"/>
            <a:ext cx="9144000" cy="1778081"/>
          </a:xfrm>
        </p:spPr>
        <p:txBody>
          <a:bodyPr>
            <a:normAutofit/>
          </a:bodyPr>
          <a:lstStyle/>
          <a:p>
            <a:r>
              <a:rPr lang="en-US" b="1" dirty="0"/>
              <a:t>TYLER SOFTBALL CHAPTER</a:t>
            </a:r>
            <a:br>
              <a:rPr lang="en-US" b="1" dirty="0"/>
            </a:br>
            <a:r>
              <a:rPr lang="en-US" b="1" dirty="0"/>
              <a:t>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D4F7E-0784-4BDF-ABE1-8381F5721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1483" y="2123768"/>
            <a:ext cx="9144000" cy="643343"/>
          </a:xfrm>
        </p:spPr>
        <p:txBody>
          <a:bodyPr>
            <a:normAutofit fontScale="40000" lnSpcReduction="20000"/>
          </a:bodyPr>
          <a:lstStyle/>
          <a:p>
            <a:r>
              <a:rPr lang="en-US" sz="10900" b="1" dirty="0"/>
              <a:t>January 12, 2020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097" y="2843038"/>
            <a:ext cx="4611329" cy="3549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089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870" y="148820"/>
            <a:ext cx="10515600" cy="109004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Mileage Reimbursement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8F5BDE-8705-4280-AA8D-37406D0F3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722" y="1035815"/>
            <a:ext cx="5803895" cy="582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82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0441" y="416375"/>
            <a:ext cx="83653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COMMUNICATIONS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029" y="1975758"/>
            <a:ext cx="366613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Partner</a:t>
            </a:r>
          </a:p>
          <a:p>
            <a:r>
              <a:rPr lang="en-US" dirty="0"/>
              <a:t>Pre-Game:</a:t>
            </a:r>
          </a:p>
          <a:p>
            <a:r>
              <a:rPr lang="en-US" dirty="0"/>
              <a:t>Where and When to meet</a:t>
            </a:r>
          </a:p>
          <a:p>
            <a:r>
              <a:rPr lang="en-US" dirty="0"/>
              <a:t>What color shirt to wear and “new” </a:t>
            </a:r>
          </a:p>
          <a:p>
            <a:r>
              <a:rPr lang="en-US" dirty="0"/>
              <a:t>or “old”</a:t>
            </a:r>
          </a:p>
          <a:p>
            <a:endParaRPr lang="en-US" dirty="0"/>
          </a:p>
          <a:p>
            <a:r>
              <a:rPr lang="en-US" dirty="0"/>
              <a:t>During:</a:t>
            </a:r>
          </a:p>
          <a:p>
            <a:r>
              <a:rPr lang="en-US" dirty="0"/>
              <a:t>As needed to effectively adjudicate</a:t>
            </a:r>
          </a:p>
          <a:p>
            <a:r>
              <a:rPr lang="en-US" dirty="0"/>
              <a:t>the contest</a:t>
            </a:r>
          </a:p>
          <a:p>
            <a:endParaRPr lang="en-US" dirty="0"/>
          </a:p>
          <a:p>
            <a:r>
              <a:rPr lang="en-US" dirty="0"/>
              <a:t>After:</a:t>
            </a:r>
          </a:p>
          <a:p>
            <a:r>
              <a:rPr lang="en-US" dirty="0"/>
              <a:t>As needed if something needs to be </a:t>
            </a:r>
          </a:p>
          <a:p>
            <a:r>
              <a:rPr lang="en-US" dirty="0"/>
              <a:t>communicated to BOD Members and</a:t>
            </a:r>
          </a:p>
          <a:p>
            <a:r>
              <a:rPr lang="en-US" dirty="0"/>
              <a:t>TASO.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5369" y="2000251"/>
            <a:ext cx="474476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Coach</a:t>
            </a:r>
          </a:p>
          <a:p>
            <a:r>
              <a:rPr lang="en-US" dirty="0"/>
              <a:t>Pre-Game:</a:t>
            </a:r>
          </a:p>
          <a:p>
            <a:r>
              <a:rPr lang="en-US" dirty="0"/>
              <a:t>Senior umpire communicate to home</a:t>
            </a:r>
          </a:p>
          <a:p>
            <a:r>
              <a:rPr lang="en-US" dirty="0"/>
              <a:t>coach what time you and your partner</a:t>
            </a:r>
          </a:p>
          <a:p>
            <a:r>
              <a:rPr lang="en-US" dirty="0"/>
              <a:t>will be onsite for their contest</a:t>
            </a:r>
          </a:p>
          <a:p>
            <a:endParaRPr lang="en-US" dirty="0"/>
          </a:p>
          <a:p>
            <a:r>
              <a:rPr lang="en-US" dirty="0"/>
              <a:t>During:</a:t>
            </a:r>
          </a:p>
          <a:p>
            <a:r>
              <a:rPr lang="en-US" dirty="0"/>
              <a:t>As needed to answer questions and</a:t>
            </a:r>
          </a:p>
          <a:p>
            <a:r>
              <a:rPr lang="en-US" dirty="0"/>
              <a:t>adjudicate the contest within the rules</a:t>
            </a:r>
          </a:p>
          <a:p>
            <a:endParaRPr lang="en-US" dirty="0"/>
          </a:p>
          <a:p>
            <a:r>
              <a:rPr lang="en-US" dirty="0"/>
              <a:t>Remember the “Officials” Golden Rule on</a:t>
            </a:r>
          </a:p>
          <a:p>
            <a:r>
              <a:rPr lang="en-US" dirty="0"/>
              <a:t>Communications. Silence cannot be miss-quoted</a:t>
            </a:r>
          </a:p>
        </p:txBody>
      </p:sp>
    </p:spTree>
    <p:extLst>
      <p:ext uri="{BB962C8B-B14F-4D97-AF65-F5344CB8AC3E}">
        <p14:creationId xmlns:p14="http://schemas.microsoft.com/office/powerpoint/2010/main" val="875348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Test 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Texas UIL District Executive Committees may approve the use of a 15 run ahead after 3 innings run rule. Use of this rule in non-district games can be used if either team is in favor of it.</a:t>
            </a:r>
          </a:p>
          <a:p>
            <a:r>
              <a:rPr lang="en-US" dirty="0"/>
              <a:t>TRUE or FALSE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base coach’s box is a “safe harbor”. In other words as long as the base coach remains in the coach’s box, he/she is not required to accommodate a fielder attempting to put out a batter or a runner</a:t>
            </a:r>
          </a:p>
          <a:p>
            <a:r>
              <a:rPr lang="en-US" dirty="0"/>
              <a:t>TRUE or FALSE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Test 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team offense of deliberately removing the batting helmet when it is required to be worn, results in: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16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Test 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team warning issued upon the conclusion of the play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35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Test 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With a 3-2 count, B1 steps completely out of the batters box during F1’s delivery. The pitch is high and out of the strike zone.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70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Test 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9909"/>
            <a:ext cx="10515600" cy="3827053"/>
          </a:xfrm>
        </p:spPr>
        <p:txBody>
          <a:bodyPr/>
          <a:lstStyle/>
          <a:p>
            <a:r>
              <a:rPr lang="en-US" dirty="0"/>
              <a:t>The pitch is a called strike. The umpire will call time and declare the batter out.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539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000" b="1" dirty="0"/>
              <a:t>Questions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6FC2EF9-4309-4E13-9DB8-ECCAD8B9E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395" y="1846006"/>
            <a:ext cx="4318134" cy="409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57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Officials Code of Ethics</a:t>
            </a:r>
          </a:p>
          <a:p>
            <a:r>
              <a:rPr lang="en-US" dirty="0"/>
              <a:t>Dress Code</a:t>
            </a:r>
          </a:p>
          <a:p>
            <a:r>
              <a:rPr lang="en-US" dirty="0"/>
              <a:t>Uniform</a:t>
            </a:r>
          </a:p>
          <a:p>
            <a:r>
              <a:rPr lang="en-US" dirty="0"/>
              <a:t>Pay Sheet</a:t>
            </a:r>
          </a:p>
          <a:p>
            <a:r>
              <a:rPr lang="en-US" dirty="0"/>
              <a:t>Communications Co-Officials and Coaches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00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375557"/>
            <a:ext cx="10372725" cy="638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98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Dress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Uniform will be neat, pressed and highly maintained</a:t>
            </a:r>
          </a:p>
          <a:p>
            <a:r>
              <a:rPr lang="en-US" dirty="0"/>
              <a:t>Shoes will be Black or (Mostly) Black and free of dirt and clean prior to the contest</a:t>
            </a:r>
          </a:p>
          <a:p>
            <a:r>
              <a:rPr lang="en-US" dirty="0"/>
              <a:t>Male Umpires will not wear earrings</a:t>
            </a:r>
          </a:p>
          <a:p>
            <a:r>
              <a:rPr lang="en-US" dirty="0"/>
              <a:t>Female Umpires may wear STUD earrings only</a:t>
            </a:r>
          </a:p>
          <a:p>
            <a:r>
              <a:rPr lang="en-US" dirty="0"/>
              <a:t>If an Umpire has facial hair it will be neat, trimmed and well kept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76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Section 4 Equipment And Apparel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B2523B7-1500-4ACF-A674-C38806F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Article 1-  Umpires working the plate in fast pitch shall wear a throat protector that is part of or attached to the mask and extends far enough to adequately protect the throat. A chest protector is recommended in fast pitch.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Article 2 The proper uniform for an umpire consists of :</a:t>
            </a:r>
          </a:p>
          <a:p>
            <a:pPr marL="0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Powder Blue/Navy Blue Shirt     White/Blue or Black Undershirt  Black Belt 1-1/2”</a:t>
            </a:r>
          </a:p>
          <a:p>
            <a:pPr marL="0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Heather Gray Slacks                     TASO Hat                                          Predominantly Black Shoes</a:t>
            </a:r>
          </a:p>
          <a:p>
            <a:pPr marL="0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Blue or Black Calf Length Socks  College Softball Jacket </a:t>
            </a:r>
          </a:p>
          <a:p>
            <a:pPr marL="0" indent="0">
              <a:buNone/>
            </a:pPr>
            <a:r>
              <a:rPr lang="en-US" dirty="0"/>
              <a:t>Article 3- Casts, sprints and braces may be worn, if padded.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0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54FF6-C4AD-4A84-9C54-3868200D4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UNIFORM &amp; GEAR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45" y="1611270"/>
            <a:ext cx="18478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297" y="2018269"/>
            <a:ext cx="3435179" cy="3056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238" y="1611270"/>
            <a:ext cx="18192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95" y="3949142"/>
            <a:ext cx="17335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816" y="4077730"/>
            <a:ext cx="144986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481" y="4762757"/>
            <a:ext cx="1524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02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8442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Pay Sheet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09369"/>
            <a:ext cx="10515600" cy="8357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Lead Official is responsible for bringing the pay sheet and their W9 form, their partner is responsible for bringing their own W9.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CA73F9-A1DB-40AA-83AA-46B8EC14A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2153263"/>
            <a:ext cx="8724900" cy="2605550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D3DE729-3784-41E3-B29D-729039BC6068}"/>
              </a:ext>
            </a:extLst>
          </p:cNvPr>
          <p:cNvSpPr txBox="1">
            <a:spLocks/>
          </p:cNvSpPr>
          <p:nvPr/>
        </p:nvSpPr>
        <p:spPr>
          <a:xfrm>
            <a:off x="838200" y="4758813"/>
            <a:ext cx="10515600" cy="1789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1- Home School</a:t>
            </a:r>
          </a:p>
          <a:p>
            <a:r>
              <a:rPr lang="en-US" sz="2000" dirty="0"/>
              <a:t>2- Visiting School</a:t>
            </a:r>
          </a:p>
          <a:p>
            <a:r>
              <a:rPr lang="en-US" sz="2000" dirty="0"/>
              <a:t>Date</a:t>
            </a:r>
          </a:p>
          <a:p>
            <a:r>
              <a:rPr lang="en-US" sz="2000" dirty="0"/>
              <a:t>Game Site</a:t>
            </a:r>
          </a:p>
          <a:p>
            <a:r>
              <a:rPr lang="en-US" sz="2000" dirty="0"/>
              <a:t>Type and Number of Games</a:t>
            </a:r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95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27245"/>
            <a:ext cx="10515600" cy="8442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Pay Sheet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85E234-6B85-4DCA-AEDF-9F0F45CF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438" y="2589571"/>
            <a:ext cx="9547123" cy="233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9035-6C66-4796-A705-B8512C33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27245"/>
            <a:ext cx="10515600" cy="8442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Pay Sheet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799A23-D001-47DE-896F-87BEEFE77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287" y="2295524"/>
            <a:ext cx="8353425" cy="324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9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534</Words>
  <Application>Microsoft Office PowerPoint</Application>
  <PresentationFormat>Widescreen</PresentationFormat>
  <Paragraphs>87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TYLER SOFTBALL CHAPTER Training</vt:lpstr>
      <vt:lpstr>Outline</vt:lpstr>
      <vt:lpstr>PowerPoint Presentation</vt:lpstr>
      <vt:lpstr>Dress Code</vt:lpstr>
      <vt:lpstr>Section 4 Equipment And Apparel</vt:lpstr>
      <vt:lpstr>UNIFORM &amp; GEAR</vt:lpstr>
      <vt:lpstr>Pay Sheet</vt:lpstr>
      <vt:lpstr>Pay Sheet</vt:lpstr>
      <vt:lpstr>Pay Sheet</vt:lpstr>
      <vt:lpstr>Mileage Reimbursement</vt:lpstr>
      <vt:lpstr>PowerPoint Presentation</vt:lpstr>
      <vt:lpstr>Test Questions and Answers</vt:lpstr>
      <vt:lpstr>Test Questions and Answers</vt:lpstr>
      <vt:lpstr>Test Questions and Answers</vt:lpstr>
      <vt:lpstr>Test Questions and Answers</vt:lpstr>
      <vt:lpstr>Test Questions and Answers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TYLER SOFTBALL CHAPTER Coaches Meeting</dc:title>
  <dc:creator>Tom Cremeans</dc:creator>
  <cp:lastModifiedBy>Kevin Hollowell</cp:lastModifiedBy>
  <cp:revision>76</cp:revision>
  <dcterms:created xsi:type="dcterms:W3CDTF">2018-01-10T01:12:59Z</dcterms:created>
  <dcterms:modified xsi:type="dcterms:W3CDTF">2020-02-26T22:27:12Z</dcterms:modified>
</cp:coreProperties>
</file>