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60" r:id="rId2"/>
    <p:sldId id="368" r:id="rId3"/>
    <p:sldId id="370" r:id="rId4"/>
    <p:sldId id="374" r:id="rId5"/>
    <p:sldId id="371" r:id="rId6"/>
    <p:sldId id="372" r:id="rId7"/>
    <p:sldId id="375" r:id="rId8"/>
    <p:sldId id="376" r:id="rId9"/>
    <p:sldId id="385" r:id="rId10"/>
    <p:sldId id="377" r:id="rId11"/>
    <p:sldId id="378" r:id="rId12"/>
    <p:sldId id="379" r:id="rId13"/>
    <p:sldId id="380" r:id="rId14"/>
    <p:sldId id="381" r:id="rId15"/>
    <p:sldId id="382" r:id="rId16"/>
    <p:sldId id="383" r:id="rId17"/>
    <p:sldId id="384" r:id="rId18"/>
    <p:sldId id="366" r:id="rId19"/>
    <p:sldId id="364" r:id="rId20"/>
    <p:sldId id="361" r:id="rId21"/>
    <p:sldId id="386" r:id="rId22"/>
    <p:sldId id="359" r:id="rId23"/>
    <p:sldId id="362" r:id="rId24"/>
    <p:sldId id="391" r:id="rId25"/>
    <p:sldId id="363" r:id="rId26"/>
    <p:sldId id="387" r:id="rId27"/>
    <p:sldId id="388" r:id="rId28"/>
    <p:sldId id="389" r:id="rId29"/>
    <p:sldId id="390" r:id="rId30"/>
    <p:sldId id="274" r:id="rId3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1626" autoAdjust="0"/>
  </p:normalViewPr>
  <p:slideViewPr>
    <p:cSldViewPr snapToGrid="0">
      <p:cViewPr varScale="1">
        <p:scale>
          <a:sx n="103" d="100"/>
          <a:sy n="103" d="100"/>
        </p:scale>
        <p:origin x="9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4DD79FBF-58CD-47C8-92C2-64BBE1A4B727}" type="datetimeFigureOut">
              <a:rPr lang="en-US" smtClean="0"/>
              <a:t>1/20/2023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F462B0B5-AA3B-4A0D-AACB-42F3716115EE}" type="slidenum">
              <a:rPr lang="en-US" smtClean="0"/>
              <a:t>‹#›</a:t>
            </a:fld>
            <a:endParaRPr lang="en-US"/>
          </a:p>
        </p:txBody>
      </p:sp>
    </p:spTree>
    <p:extLst>
      <p:ext uri="{BB962C8B-B14F-4D97-AF65-F5344CB8AC3E}">
        <p14:creationId xmlns:p14="http://schemas.microsoft.com/office/powerpoint/2010/main" val="2585705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1</a:t>
            </a:fld>
            <a:endParaRPr lang="en-US"/>
          </a:p>
        </p:txBody>
      </p:sp>
    </p:spTree>
    <p:extLst>
      <p:ext uri="{BB962C8B-B14F-4D97-AF65-F5344CB8AC3E}">
        <p14:creationId xmlns:p14="http://schemas.microsoft.com/office/powerpoint/2010/main" val="2551444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TASO has authorized the use of multiple colors as well as the NEW College uniforms. Just remember that you and your partner(s) must match.</a:t>
            </a:r>
          </a:p>
        </p:txBody>
      </p:sp>
      <p:sp>
        <p:nvSpPr>
          <p:cNvPr id="4" name="Slide Number Placeholder 3"/>
          <p:cNvSpPr>
            <a:spLocks noGrp="1"/>
          </p:cNvSpPr>
          <p:nvPr>
            <p:ph type="sldNum" sz="quarter" idx="5"/>
          </p:nvPr>
        </p:nvSpPr>
        <p:spPr/>
        <p:txBody>
          <a:bodyPr/>
          <a:lstStyle/>
          <a:p>
            <a:fld id="{F462B0B5-AA3B-4A0D-AACB-42F3716115EE}" type="slidenum">
              <a:rPr lang="en-US" smtClean="0"/>
              <a:t>10</a:t>
            </a:fld>
            <a:endParaRPr lang="en-US"/>
          </a:p>
        </p:txBody>
      </p:sp>
    </p:spTree>
    <p:extLst>
      <p:ext uri="{BB962C8B-B14F-4D97-AF65-F5344CB8AC3E}">
        <p14:creationId xmlns:p14="http://schemas.microsoft.com/office/powerpoint/2010/main" val="980006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Pants are to be Heather Grey or Light Grey if like the 4-Way Stretch style.  </a:t>
            </a:r>
          </a:p>
        </p:txBody>
      </p:sp>
      <p:sp>
        <p:nvSpPr>
          <p:cNvPr id="4" name="Slide Number Placeholder 3"/>
          <p:cNvSpPr>
            <a:spLocks noGrp="1"/>
          </p:cNvSpPr>
          <p:nvPr>
            <p:ph type="sldNum" sz="quarter" idx="5"/>
          </p:nvPr>
        </p:nvSpPr>
        <p:spPr/>
        <p:txBody>
          <a:bodyPr/>
          <a:lstStyle/>
          <a:p>
            <a:fld id="{F462B0B5-AA3B-4A0D-AACB-42F3716115EE}" type="slidenum">
              <a:rPr lang="en-US" smtClean="0"/>
              <a:t>11</a:t>
            </a:fld>
            <a:endParaRPr lang="en-US"/>
          </a:p>
        </p:txBody>
      </p:sp>
    </p:spTree>
    <p:extLst>
      <p:ext uri="{BB962C8B-B14F-4D97-AF65-F5344CB8AC3E}">
        <p14:creationId xmlns:p14="http://schemas.microsoft.com/office/powerpoint/2010/main" val="3218403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multiple stitch hats out there a 4 stitch hat or (Plate Hat) is used for the plate white a 6 or 8 stitch hat can be used in the field. The NEW Bucket hat may be worn in the field in lieu of the normal style cap on hot days when skin protection is needed. It will not be worn at night and although preferred that all partners match the bucket hat and cap styles may be worn on the field together.</a:t>
            </a:r>
          </a:p>
        </p:txBody>
      </p:sp>
      <p:sp>
        <p:nvSpPr>
          <p:cNvPr id="4" name="Slide Number Placeholder 3"/>
          <p:cNvSpPr>
            <a:spLocks noGrp="1"/>
          </p:cNvSpPr>
          <p:nvPr>
            <p:ph type="sldNum" sz="quarter" idx="5"/>
          </p:nvPr>
        </p:nvSpPr>
        <p:spPr/>
        <p:txBody>
          <a:bodyPr/>
          <a:lstStyle/>
          <a:p>
            <a:fld id="{F462B0B5-AA3B-4A0D-AACB-42F3716115EE}" type="slidenum">
              <a:rPr lang="en-US" smtClean="0"/>
              <a:t>12</a:t>
            </a:fld>
            <a:endParaRPr lang="en-US"/>
          </a:p>
        </p:txBody>
      </p:sp>
    </p:spTree>
    <p:extLst>
      <p:ext uri="{BB962C8B-B14F-4D97-AF65-F5344CB8AC3E}">
        <p14:creationId xmlns:p14="http://schemas.microsoft.com/office/powerpoint/2010/main" val="2751409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Choices are abundant for jacket selections</a:t>
            </a:r>
          </a:p>
        </p:txBody>
      </p:sp>
      <p:sp>
        <p:nvSpPr>
          <p:cNvPr id="4" name="Slide Number Placeholder 3"/>
          <p:cNvSpPr>
            <a:spLocks noGrp="1"/>
          </p:cNvSpPr>
          <p:nvPr>
            <p:ph type="sldNum" sz="quarter" idx="5"/>
          </p:nvPr>
        </p:nvSpPr>
        <p:spPr/>
        <p:txBody>
          <a:bodyPr/>
          <a:lstStyle/>
          <a:p>
            <a:fld id="{F462B0B5-AA3B-4A0D-AACB-42F3716115EE}" type="slidenum">
              <a:rPr lang="en-US" smtClean="0"/>
              <a:t>13</a:t>
            </a:fld>
            <a:endParaRPr lang="en-US"/>
          </a:p>
        </p:txBody>
      </p:sp>
    </p:spTree>
    <p:extLst>
      <p:ext uri="{BB962C8B-B14F-4D97-AF65-F5344CB8AC3E}">
        <p14:creationId xmlns:p14="http://schemas.microsoft.com/office/powerpoint/2010/main" val="3751519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Shoes are to be predominantly Black</a:t>
            </a:r>
          </a:p>
        </p:txBody>
      </p:sp>
      <p:sp>
        <p:nvSpPr>
          <p:cNvPr id="4" name="Slide Number Placeholder 3"/>
          <p:cNvSpPr>
            <a:spLocks noGrp="1"/>
          </p:cNvSpPr>
          <p:nvPr>
            <p:ph type="sldNum" sz="quarter" idx="5"/>
          </p:nvPr>
        </p:nvSpPr>
        <p:spPr/>
        <p:txBody>
          <a:bodyPr/>
          <a:lstStyle/>
          <a:p>
            <a:fld id="{F462B0B5-AA3B-4A0D-AACB-42F3716115EE}" type="slidenum">
              <a:rPr lang="en-US" smtClean="0"/>
              <a:t>14</a:t>
            </a:fld>
            <a:endParaRPr lang="en-US"/>
          </a:p>
        </p:txBody>
      </p:sp>
    </p:spTree>
    <p:extLst>
      <p:ext uri="{BB962C8B-B14F-4D97-AF65-F5344CB8AC3E}">
        <p14:creationId xmlns:p14="http://schemas.microsoft.com/office/powerpoint/2010/main" val="4260894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lots of options on Chest Protectors from the two pictured to many others. The Mask pictures is one of many on the markets as well as the shin guards.</a:t>
            </a:r>
          </a:p>
        </p:txBody>
      </p:sp>
      <p:sp>
        <p:nvSpPr>
          <p:cNvPr id="4" name="Slide Number Placeholder 3"/>
          <p:cNvSpPr>
            <a:spLocks noGrp="1"/>
          </p:cNvSpPr>
          <p:nvPr>
            <p:ph type="sldNum" sz="quarter" idx="5"/>
          </p:nvPr>
        </p:nvSpPr>
        <p:spPr/>
        <p:txBody>
          <a:bodyPr/>
          <a:lstStyle/>
          <a:p>
            <a:fld id="{F462B0B5-AA3B-4A0D-AACB-42F3716115EE}" type="slidenum">
              <a:rPr lang="en-US" smtClean="0"/>
              <a:t>15</a:t>
            </a:fld>
            <a:endParaRPr lang="en-US"/>
          </a:p>
        </p:txBody>
      </p:sp>
    </p:spTree>
    <p:extLst>
      <p:ext uri="{BB962C8B-B14F-4D97-AF65-F5344CB8AC3E}">
        <p14:creationId xmlns:p14="http://schemas.microsoft.com/office/powerpoint/2010/main" val="415945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Navy Blue Ball Bags 2 each for working the plate, indicator and brush</a:t>
            </a:r>
          </a:p>
        </p:txBody>
      </p:sp>
      <p:sp>
        <p:nvSpPr>
          <p:cNvPr id="4" name="Slide Number Placeholder 3"/>
          <p:cNvSpPr>
            <a:spLocks noGrp="1"/>
          </p:cNvSpPr>
          <p:nvPr>
            <p:ph type="sldNum" sz="quarter" idx="5"/>
          </p:nvPr>
        </p:nvSpPr>
        <p:spPr/>
        <p:txBody>
          <a:bodyPr/>
          <a:lstStyle/>
          <a:p>
            <a:fld id="{F462B0B5-AA3B-4A0D-AACB-42F3716115EE}" type="slidenum">
              <a:rPr lang="en-US" smtClean="0"/>
              <a:t>16</a:t>
            </a:fld>
            <a:endParaRPr lang="en-US"/>
          </a:p>
        </p:txBody>
      </p:sp>
    </p:spTree>
    <p:extLst>
      <p:ext uri="{BB962C8B-B14F-4D97-AF65-F5344CB8AC3E}">
        <p14:creationId xmlns:p14="http://schemas.microsoft.com/office/powerpoint/2010/main" val="1498529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Starter packages are available just shop around..</a:t>
            </a:r>
          </a:p>
        </p:txBody>
      </p:sp>
      <p:sp>
        <p:nvSpPr>
          <p:cNvPr id="4" name="Slide Number Placeholder 3"/>
          <p:cNvSpPr>
            <a:spLocks noGrp="1"/>
          </p:cNvSpPr>
          <p:nvPr>
            <p:ph type="sldNum" sz="quarter" idx="5"/>
          </p:nvPr>
        </p:nvSpPr>
        <p:spPr/>
        <p:txBody>
          <a:bodyPr/>
          <a:lstStyle/>
          <a:p>
            <a:fld id="{F462B0B5-AA3B-4A0D-AACB-42F3716115EE}" type="slidenum">
              <a:rPr lang="en-US" smtClean="0"/>
              <a:t>17</a:t>
            </a:fld>
            <a:endParaRPr lang="en-US"/>
          </a:p>
        </p:txBody>
      </p:sp>
    </p:spTree>
    <p:extLst>
      <p:ext uri="{BB962C8B-B14F-4D97-AF65-F5344CB8AC3E}">
        <p14:creationId xmlns:p14="http://schemas.microsoft.com/office/powerpoint/2010/main" val="3880294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18</a:t>
            </a:fld>
            <a:endParaRPr lang="en-US"/>
          </a:p>
        </p:txBody>
      </p:sp>
    </p:spTree>
    <p:extLst>
      <p:ext uri="{BB962C8B-B14F-4D97-AF65-F5344CB8AC3E}">
        <p14:creationId xmlns:p14="http://schemas.microsoft.com/office/powerpoint/2010/main" val="3039540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19</a:t>
            </a:fld>
            <a:endParaRPr lang="en-US"/>
          </a:p>
        </p:txBody>
      </p:sp>
    </p:spTree>
    <p:extLst>
      <p:ext uri="{BB962C8B-B14F-4D97-AF65-F5344CB8AC3E}">
        <p14:creationId xmlns:p14="http://schemas.microsoft.com/office/powerpoint/2010/main" val="1819986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2</a:t>
            </a:fld>
            <a:endParaRPr lang="en-US"/>
          </a:p>
        </p:txBody>
      </p:sp>
    </p:spTree>
    <p:extLst>
      <p:ext uri="{BB962C8B-B14F-4D97-AF65-F5344CB8AC3E}">
        <p14:creationId xmlns:p14="http://schemas.microsoft.com/office/powerpoint/2010/main" val="2965878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20</a:t>
            </a:fld>
            <a:endParaRPr lang="en-US"/>
          </a:p>
        </p:txBody>
      </p:sp>
    </p:spTree>
    <p:extLst>
      <p:ext uri="{BB962C8B-B14F-4D97-AF65-F5344CB8AC3E}">
        <p14:creationId xmlns:p14="http://schemas.microsoft.com/office/powerpoint/2010/main" val="2545663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suggest you take a copy of the Pay Sheet and W9 fill in all of your pertinent information and then make copies and carry them with you to the games. This is how you get paid..</a:t>
            </a:r>
          </a:p>
        </p:txBody>
      </p:sp>
      <p:sp>
        <p:nvSpPr>
          <p:cNvPr id="4" name="Slide Number Placeholder 3"/>
          <p:cNvSpPr>
            <a:spLocks noGrp="1"/>
          </p:cNvSpPr>
          <p:nvPr>
            <p:ph type="sldNum" sz="quarter" idx="5"/>
          </p:nvPr>
        </p:nvSpPr>
        <p:spPr/>
        <p:txBody>
          <a:bodyPr/>
          <a:lstStyle/>
          <a:p>
            <a:fld id="{F462B0B5-AA3B-4A0D-AACB-42F3716115EE}" type="slidenum">
              <a:rPr lang="en-US" smtClean="0"/>
              <a:t>21</a:t>
            </a:fld>
            <a:endParaRPr lang="en-US"/>
          </a:p>
        </p:txBody>
      </p:sp>
    </p:spTree>
    <p:extLst>
      <p:ext uri="{BB962C8B-B14F-4D97-AF65-F5344CB8AC3E}">
        <p14:creationId xmlns:p14="http://schemas.microsoft.com/office/powerpoint/2010/main" val="2795590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22</a:t>
            </a:fld>
            <a:endParaRPr lang="en-US"/>
          </a:p>
        </p:txBody>
      </p:sp>
    </p:spTree>
    <p:extLst>
      <p:ext uri="{BB962C8B-B14F-4D97-AF65-F5344CB8AC3E}">
        <p14:creationId xmlns:p14="http://schemas.microsoft.com/office/powerpoint/2010/main" val="189014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23</a:t>
            </a:fld>
            <a:endParaRPr lang="en-US"/>
          </a:p>
        </p:txBody>
      </p:sp>
    </p:spTree>
    <p:extLst>
      <p:ext uri="{BB962C8B-B14F-4D97-AF65-F5344CB8AC3E}">
        <p14:creationId xmlns:p14="http://schemas.microsoft.com/office/powerpoint/2010/main" val="1146482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24</a:t>
            </a:fld>
            <a:endParaRPr lang="en-US"/>
          </a:p>
        </p:txBody>
      </p:sp>
    </p:spTree>
    <p:extLst>
      <p:ext uri="{BB962C8B-B14F-4D97-AF65-F5344CB8AC3E}">
        <p14:creationId xmlns:p14="http://schemas.microsoft.com/office/powerpoint/2010/main" val="2309167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25</a:t>
            </a:fld>
            <a:endParaRPr lang="en-US"/>
          </a:p>
        </p:txBody>
      </p:sp>
    </p:spTree>
    <p:extLst>
      <p:ext uri="{BB962C8B-B14F-4D97-AF65-F5344CB8AC3E}">
        <p14:creationId xmlns:p14="http://schemas.microsoft.com/office/powerpoint/2010/main" val="2420464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26</a:t>
            </a:fld>
            <a:endParaRPr lang="en-US"/>
          </a:p>
        </p:txBody>
      </p:sp>
    </p:spTree>
    <p:extLst>
      <p:ext uri="{BB962C8B-B14F-4D97-AF65-F5344CB8AC3E}">
        <p14:creationId xmlns:p14="http://schemas.microsoft.com/office/powerpoint/2010/main" val="702837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27</a:t>
            </a:fld>
            <a:endParaRPr lang="en-US"/>
          </a:p>
        </p:txBody>
      </p:sp>
    </p:spTree>
    <p:extLst>
      <p:ext uri="{BB962C8B-B14F-4D97-AF65-F5344CB8AC3E}">
        <p14:creationId xmlns:p14="http://schemas.microsoft.com/office/powerpoint/2010/main" val="2207933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62B0B5-AA3B-4A0D-AACB-42F3716115EE}" type="slidenum">
              <a:rPr lang="en-US" smtClean="0"/>
              <a:t>28</a:t>
            </a:fld>
            <a:endParaRPr lang="en-US"/>
          </a:p>
        </p:txBody>
      </p:sp>
    </p:spTree>
    <p:extLst>
      <p:ext uri="{BB962C8B-B14F-4D97-AF65-F5344CB8AC3E}">
        <p14:creationId xmlns:p14="http://schemas.microsoft.com/office/powerpoint/2010/main" val="3228943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62B0B5-AA3B-4A0D-AACB-42F3716115EE}" type="slidenum">
              <a:rPr lang="en-US" smtClean="0"/>
              <a:t>29</a:t>
            </a:fld>
            <a:endParaRPr lang="en-US"/>
          </a:p>
        </p:txBody>
      </p:sp>
    </p:spTree>
    <p:extLst>
      <p:ext uri="{BB962C8B-B14F-4D97-AF65-F5344CB8AC3E}">
        <p14:creationId xmlns:p14="http://schemas.microsoft.com/office/powerpoint/2010/main" val="1834743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3</a:t>
            </a:fld>
            <a:endParaRPr lang="en-US"/>
          </a:p>
        </p:txBody>
      </p:sp>
    </p:spTree>
    <p:extLst>
      <p:ext uri="{BB962C8B-B14F-4D97-AF65-F5344CB8AC3E}">
        <p14:creationId xmlns:p14="http://schemas.microsoft.com/office/powerpoint/2010/main" val="24718738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30</a:t>
            </a:fld>
            <a:endParaRPr lang="en-US"/>
          </a:p>
        </p:txBody>
      </p:sp>
    </p:spTree>
    <p:extLst>
      <p:ext uri="{BB962C8B-B14F-4D97-AF65-F5344CB8AC3E}">
        <p14:creationId xmlns:p14="http://schemas.microsoft.com/office/powerpoint/2010/main" val="68751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4</a:t>
            </a:fld>
            <a:endParaRPr lang="en-US"/>
          </a:p>
        </p:txBody>
      </p:sp>
    </p:spTree>
    <p:extLst>
      <p:ext uri="{BB962C8B-B14F-4D97-AF65-F5344CB8AC3E}">
        <p14:creationId xmlns:p14="http://schemas.microsoft.com/office/powerpoint/2010/main" val="4179290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arrive find the coach and let them know you’re there so that they will not get anxious and attempt to call Oscar or Chuck.</a:t>
            </a:r>
          </a:p>
        </p:txBody>
      </p:sp>
      <p:sp>
        <p:nvSpPr>
          <p:cNvPr id="4" name="Slide Number Placeholder 3"/>
          <p:cNvSpPr>
            <a:spLocks noGrp="1"/>
          </p:cNvSpPr>
          <p:nvPr>
            <p:ph type="sldNum" sz="quarter" idx="5"/>
          </p:nvPr>
        </p:nvSpPr>
        <p:spPr/>
        <p:txBody>
          <a:bodyPr/>
          <a:lstStyle/>
          <a:p>
            <a:fld id="{F462B0B5-AA3B-4A0D-AACB-42F3716115EE}" type="slidenum">
              <a:rPr lang="en-US" smtClean="0"/>
              <a:t>5</a:t>
            </a:fld>
            <a:endParaRPr lang="en-US"/>
          </a:p>
        </p:txBody>
      </p:sp>
    </p:spTree>
    <p:extLst>
      <p:ext uri="{BB962C8B-B14F-4D97-AF65-F5344CB8AC3E}">
        <p14:creationId xmlns:p14="http://schemas.microsoft.com/office/powerpoint/2010/main" val="2138367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6</a:t>
            </a:fld>
            <a:endParaRPr lang="en-US"/>
          </a:p>
        </p:txBody>
      </p:sp>
    </p:spTree>
    <p:extLst>
      <p:ext uri="{BB962C8B-B14F-4D97-AF65-F5344CB8AC3E}">
        <p14:creationId xmlns:p14="http://schemas.microsoft.com/office/powerpoint/2010/main" val="2205717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comes up every year that inevitably an official fails to alert Oscar or Chuck on an issue that they feel was a nonissue, but the coach saw it different. So friendly advice if think there is even the slightest chance that a coach is going to call in then you make the call first, right after the contest.</a:t>
            </a:r>
          </a:p>
        </p:txBody>
      </p:sp>
      <p:sp>
        <p:nvSpPr>
          <p:cNvPr id="4" name="Slide Number Placeholder 3"/>
          <p:cNvSpPr>
            <a:spLocks noGrp="1"/>
          </p:cNvSpPr>
          <p:nvPr>
            <p:ph type="sldNum" sz="quarter" idx="5"/>
          </p:nvPr>
        </p:nvSpPr>
        <p:spPr/>
        <p:txBody>
          <a:bodyPr/>
          <a:lstStyle/>
          <a:p>
            <a:fld id="{F462B0B5-AA3B-4A0D-AACB-42F3716115EE}" type="slidenum">
              <a:rPr lang="en-US" smtClean="0"/>
              <a:t>7</a:t>
            </a:fld>
            <a:endParaRPr lang="en-US"/>
          </a:p>
        </p:txBody>
      </p:sp>
    </p:spTree>
    <p:extLst>
      <p:ext uri="{BB962C8B-B14F-4D97-AF65-F5344CB8AC3E}">
        <p14:creationId xmlns:p14="http://schemas.microsoft.com/office/powerpoint/2010/main" val="1390607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62B0B5-AA3B-4A0D-AACB-42F3716115EE}" type="slidenum">
              <a:rPr lang="en-US" smtClean="0"/>
              <a:t>8</a:t>
            </a:fld>
            <a:endParaRPr lang="en-US"/>
          </a:p>
        </p:txBody>
      </p:sp>
    </p:spTree>
    <p:extLst>
      <p:ext uri="{BB962C8B-B14F-4D97-AF65-F5344CB8AC3E}">
        <p14:creationId xmlns:p14="http://schemas.microsoft.com/office/powerpoint/2010/main" val="332199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 standbys</a:t>
            </a:r>
          </a:p>
        </p:txBody>
      </p:sp>
      <p:sp>
        <p:nvSpPr>
          <p:cNvPr id="4" name="Slide Number Placeholder 3"/>
          <p:cNvSpPr>
            <a:spLocks noGrp="1"/>
          </p:cNvSpPr>
          <p:nvPr>
            <p:ph type="sldNum" sz="quarter" idx="5"/>
          </p:nvPr>
        </p:nvSpPr>
        <p:spPr/>
        <p:txBody>
          <a:bodyPr/>
          <a:lstStyle/>
          <a:p>
            <a:fld id="{F462B0B5-AA3B-4A0D-AACB-42F3716115EE}" type="slidenum">
              <a:rPr lang="en-US" smtClean="0"/>
              <a:t>9</a:t>
            </a:fld>
            <a:endParaRPr lang="en-US"/>
          </a:p>
        </p:txBody>
      </p:sp>
    </p:spTree>
    <p:extLst>
      <p:ext uri="{BB962C8B-B14F-4D97-AF65-F5344CB8AC3E}">
        <p14:creationId xmlns:p14="http://schemas.microsoft.com/office/powerpoint/2010/main" val="3376307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DC86D-129C-47AE-94A6-9243F3B4A3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34C96C-6745-4A74-AD96-5E86A87B57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79A2FA-E8E8-43D6-A69D-AD01A8BA3A47}"/>
              </a:ext>
            </a:extLst>
          </p:cNvPr>
          <p:cNvSpPr>
            <a:spLocks noGrp="1"/>
          </p:cNvSpPr>
          <p:nvPr>
            <p:ph type="dt" sz="half" idx="10"/>
          </p:nvPr>
        </p:nvSpPr>
        <p:spPr/>
        <p:txBody>
          <a:bodyPr/>
          <a:lstStyle/>
          <a:p>
            <a:fld id="{0446F66E-5FB6-4EAC-ABA7-271CC422A228}" type="datetimeFigureOut">
              <a:rPr lang="en-US" smtClean="0"/>
              <a:t>1/20/2023</a:t>
            </a:fld>
            <a:endParaRPr lang="en-US"/>
          </a:p>
        </p:txBody>
      </p:sp>
      <p:sp>
        <p:nvSpPr>
          <p:cNvPr id="5" name="Footer Placeholder 4">
            <a:extLst>
              <a:ext uri="{FF2B5EF4-FFF2-40B4-BE49-F238E27FC236}">
                <a16:creationId xmlns:a16="http://schemas.microsoft.com/office/drawing/2014/main" id="{84D3F344-A345-4EAC-979B-A4E7A1723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44785D-3F11-46BB-BF67-05EE91405919}"/>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123267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6711F-5B11-4B92-8DE8-B391A6E988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692B29-B11E-40F5-B515-7D337A2C9F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9C0DB-1404-4C62-AB73-4A0A36B5A3CD}"/>
              </a:ext>
            </a:extLst>
          </p:cNvPr>
          <p:cNvSpPr>
            <a:spLocks noGrp="1"/>
          </p:cNvSpPr>
          <p:nvPr>
            <p:ph type="dt" sz="half" idx="10"/>
          </p:nvPr>
        </p:nvSpPr>
        <p:spPr/>
        <p:txBody>
          <a:bodyPr/>
          <a:lstStyle/>
          <a:p>
            <a:fld id="{0446F66E-5FB6-4EAC-ABA7-271CC422A228}" type="datetimeFigureOut">
              <a:rPr lang="en-US" smtClean="0"/>
              <a:t>1/20/2023</a:t>
            </a:fld>
            <a:endParaRPr lang="en-US"/>
          </a:p>
        </p:txBody>
      </p:sp>
      <p:sp>
        <p:nvSpPr>
          <p:cNvPr id="5" name="Footer Placeholder 4">
            <a:extLst>
              <a:ext uri="{FF2B5EF4-FFF2-40B4-BE49-F238E27FC236}">
                <a16:creationId xmlns:a16="http://schemas.microsoft.com/office/drawing/2014/main" id="{73076082-17D6-4709-819D-F0583A7C5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F9EBC-B566-4564-832A-0B6E88192787}"/>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569297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55D23-D6F0-4045-AA99-2BC222923A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8DD5AB-B1A2-4978-93BD-AE9B01526C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F1996F-8E6F-4F6A-924A-38F7BF25E747}"/>
              </a:ext>
            </a:extLst>
          </p:cNvPr>
          <p:cNvSpPr>
            <a:spLocks noGrp="1"/>
          </p:cNvSpPr>
          <p:nvPr>
            <p:ph type="dt" sz="half" idx="10"/>
          </p:nvPr>
        </p:nvSpPr>
        <p:spPr/>
        <p:txBody>
          <a:bodyPr/>
          <a:lstStyle/>
          <a:p>
            <a:fld id="{0446F66E-5FB6-4EAC-ABA7-271CC422A228}" type="datetimeFigureOut">
              <a:rPr lang="en-US" smtClean="0"/>
              <a:t>1/20/2023</a:t>
            </a:fld>
            <a:endParaRPr lang="en-US"/>
          </a:p>
        </p:txBody>
      </p:sp>
      <p:sp>
        <p:nvSpPr>
          <p:cNvPr id="5" name="Footer Placeholder 4">
            <a:extLst>
              <a:ext uri="{FF2B5EF4-FFF2-40B4-BE49-F238E27FC236}">
                <a16:creationId xmlns:a16="http://schemas.microsoft.com/office/drawing/2014/main" id="{2AE4A874-0818-4EA3-A723-9541F2D355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388862-DF0B-4B80-B644-0FACE53059C2}"/>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60948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994E-26B1-46EF-BB54-755C7E7AC3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BB195E-6558-4996-94D8-13220F79EC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3ECFD-21CC-4090-BF5F-0BE4F461B32F}"/>
              </a:ext>
            </a:extLst>
          </p:cNvPr>
          <p:cNvSpPr>
            <a:spLocks noGrp="1"/>
          </p:cNvSpPr>
          <p:nvPr>
            <p:ph type="dt" sz="half" idx="10"/>
          </p:nvPr>
        </p:nvSpPr>
        <p:spPr/>
        <p:txBody>
          <a:bodyPr/>
          <a:lstStyle/>
          <a:p>
            <a:fld id="{0446F66E-5FB6-4EAC-ABA7-271CC422A228}" type="datetimeFigureOut">
              <a:rPr lang="en-US" smtClean="0"/>
              <a:t>1/20/2023</a:t>
            </a:fld>
            <a:endParaRPr lang="en-US"/>
          </a:p>
        </p:txBody>
      </p:sp>
      <p:sp>
        <p:nvSpPr>
          <p:cNvPr id="5" name="Footer Placeholder 4">
            <a:extLst>
              <a:ext uri="{FF2B5EF4-FFF2-40B4-BE49-F238E27FC236}">
                <a16:creationId xmlns:a16="http://schemas.microsoft.com/office/drawing/2014/main" id="{5F5DD4DC-EE76-43BF-82A0-B2DDA86F2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90A15-8C0F-4C5B-8200-63E5E97544B8}"/>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198005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D9B45-4B51-48F8-B50E-70E7AA89A3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D55161-0A7D-45DD-8A63-474BA1EFF8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9CACC8-892E-4B5C-8C4E-293FFEC542DE}"/>
              </a:ext>
            </a:extLst>
          </p:cNvPr>
          <p:cNvSpPr>
            <a:spLocks noGrp="1"/>
          </p:cNvSpPr>
          <p:nvPr>
            <p:ph type="dt" sz="half" idx="10"/>
          </p:nvPr>
        </p:nvSpPr>
        <p:spPr/>
        <p:txBody>
          <a:bodyPr/>
          <a:lstStyle/>
          <a:p>
            <a:fld id="{0446F66E-5FB6-4EAC-ABA7-271CC422A228}" type="datetimeFigureOut">
              <a:rPr lang="en-US" smtClean="0"/>
              <a:t>1/20/2023</a:t>
            </a:fld>
            <a:endParaRPr lang="en-US"/>
          </a:p>
        </p:txBody>
      </p:sp>
      <p:sp>
        <p:nvSpPr>
          <p:cNvPr id="5" name="Footer Placeholder 4">
            <a:extLst>
              <a:ext uri="{FF2B5EF4-FFF2-40B4-BE49-F238E27FC236}">
                <a16:creationId xmlns:a16="http://schemas.microsoft.com/office/drawing/2014/main" id="{BFBE3107-594A-4F2F-8411-449150DE22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5E917-86F9-4BD3-ADC8-C9941B8F840C}"/>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249598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2C6D-671C-4C6D-97A9-F95CD2E24F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96C5FF-D902-4265-A5EE-85C851137E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55B56F-C2E2-4768-B11B-CD56C1ED9C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62A0A4-197F-4975-B7C8-2364F21BB614}"/>
              </a:ext>
            </a:extLst>
          </p:cNvPr>
          <p:cNvSpPr>
            <a:spLocks noGrp="1"/>
          </p:cNvSpPr>
          <p:nvPr>
            <p:ph type="dt" sz="half" idx="10"/>
          </p:nvPr>
        </p:nvSpPr>
        <p:spPr/>
        <p:txBody>
          <a:bodyPr/>
          <a:lstStyle/>
          <a:p>
            <a:fld id="{0446F66E-5FB6-4EAC-ABA7-271CC422A228}" type="datetimeFigureOut">
              <a:rPr lang="en-US" smtClean="0"/>
              <a:t>1/20/2023</a:t>
            </a:fld>
            <a:endParaRPr lang="en-US"/>
          </a:p>
        </p:txBody>
      </p:sp>
      <p:sp>
        <p:nvSpPr>
          <p:cNvPr id="6" name="Footer Placeholder 5">
            <a:extLst>
              <a:ext uri="{FF2B5EF4-FFF2-40B4-BE49-F238E27FC236}">
                <a16:creationId xmlns:a16="http://schemas.microsoft.com/office/drawing/2014/main" id="{C263A3B3-EDD4-40EC-B9A6-95F0A69926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0B7F0D-7E00-4081-A85F-49088DA8089B}"/>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54223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2A1F-1B2E-4D0E-8C9E-4CC9B7BD85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90A58B-8091-4765-B3EB-8D94574104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42AFFE-DC8D-4F86-9BC4-975A29B1A1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11CB43-D5DC-4C4D-A011-A16CA42CEB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87411E-0CC0-4F07-8302-37F8B530FB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BDB4A0-7CAA-4B11-9AD1-784C7F07D7C6}"/>
              </a:ext>
            </a:extLst>
          </p:cNvPr>
          <p:cNvSpPr>
            <a:spLocks noGrp="1"/>
          </p:cNvSpPr>
          <p:nvPr>
            <p:ph type="dt" sz="half" idx="10"/>
          </p:nvPr>
        </p:nvSpPr>
        <p:spPr/>
        <p:txBody>
          <a:bodyPr/>
          <a:lstStyle/>
          <a:p>
            <a:fld id="{0446F66E-5FB6-4EAC-ABA7-271CC422A228}" type="datetimeFigureOut">
              <a:rPr lang="en-US" smtClean="0"/>
              <a:t>1/20/2023</a:t>
            </a:fld>
            <a:endParaRPr lang="en-US"/>
          </a:p>
        </p:txBody>
      </p:sp>
      <p:sp>
        <p:nvSpPr>
          <p:cNvPr id="8" name="Footer Placeholder 7">
            <a:extLst>
              <a:ext uri="{FF2B5EF4-FFF2-40B4-BE49-F238E27FC236}">
                <a16:creationId xmlns:a16="http://schemas.microsoft.com/office/drawing/2014/main" id="{E450E941-1E99-4378-8B34-60427C6D05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C53335-3651-4A46-8001-85D19EE80101}"/>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4190778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3755-8367-4728-B448-E165E6DDF0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882AC3-8F6F-4859-A0BC-90A1D83A2142}"/>
              </a:ext>
            </a:extLst>
          </p:cNvPr>
          <p:cNvSpPr>
            <a:spLocks noGrp="1"/>
          </p:cNvSpPr>
          <p:nvPr>
            <p:ph type="dt" sz="half" idx="10"/>
          </p:nvPr>
        </p:nvSpPr>
        <p:spPr/>
        <p:txBody>
          <a:bodyPr/>
          <a:lstStyle/>
          <a:p>
            <a:fld id="{0446F66E-5FB6-4EAC-ABA7-271CC422A228}" type="datetimeFigureOut">
              <a:rPr lang="en-US" smtClean="0"/>
              <a:t>1/20/2023</a:t>
            </a:fld>
            <a:endParaRPr lang="en-US"/>
          </a:p>
        </p:txBody>
      </p:sp>
      <p:sp>
        <p:nvSpPr>
          <p:cNvPr id="4" name="Footer Placeholder 3">
            <a:extLst>
              <a:ext uri="{FF2B5EF4-FFF2-40B4-BE49-F238E27FC236}">
                <a16:creationId xmlns:a16="http://schemas.microsoft.com/office/drawing/2014/main" id="{7AD42833-EC48-40AC-AA16-84F51A2E42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439A5D-A7FD-4317-B9A9-0D7D8D18B010}"/>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12001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B0BB2B-BCCE-4242-8CCF-DA3A56F36E08}"/>
              </a:ext>
            </a:extLst>
          </p:cNvPr>
          <p:cNvSpPr>
            <a:spLocks noGrp="1"/>
          </p:cNvSpPr>
          <p:nvPr>
            <p:ph type="dt" sz="half" idx="10"/>
          </p:nvPr>
        </p:nvSpPr>
        <p:spPr/>
        <p:txBody>
          <a:bodyPr/>
          <a:lstStyle/>
          <a:p>
            <a:fld id="{0446F66E-5FB6-4EAC-ABA7-271CC422A228}" type="datetimeFigureOut">
              <a:rPr lang="en-US" smtClean="0"/>
              <a:t>1/20/2023</a:t>
            </a:fld>
            <a:endParaRPr lang="en-US"/>
          </a:p>
        </p:txBody>
      </p:sp>
      <p:sp>
        <p:nvSpPr>
          <p:cNvPr id="3" name="Footer Placeholder 2">
            <a:extLst>
              <a:ext uri="{FF2B5EF4-FFF2-40B4-BE49-F238E27FC236}">
                <a16:creationId xmlns:a16="http://schemas.microsoft.com/office/drawing/2014/main" id="{21D94D24-FE16-4886-98E6-1B170C392D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C6D341-9FD9-440E-8579-56226E0ECDFF}"/>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282376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7E19-F77C-4A52-8122-6504E0F855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6C0BC0-F3EF-41A7-88A7-90BF70C0A4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7230D3-314D-4214-811D-0EAE2EB331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81541-B8AA-46BD-986F-A96A94840BE2}"/>
              </a:ext>
            </a:extLst>
          </p:cNvPr>
          <p:cNvSpPr>
            <a:spLocks noGrp="1"/>
          </p:cNvSpPr>
          <p:nvPr>
            <p:ph type="dt" sz="half" idx="10"/>
          </p:nvPr>
        </p:nvSpPr>
        <p:spPr/>
        <p:txBody>
          <a:bodyPr/>
          <a:lstStyle/>
          <a:p>
            <a:fld id="{0446F66E-5FB6-4EAC-ABA7-271CC422A228}" type="datetimeFigureOut">
              <a:rPr lang="en-US" smtClean="0"/>
              <a:t>1/20/2023</a:t>
            </a:fld>
            <a:endParaRPr lang="en-US"/>
          </a:p>
        </p:txBody>
      </p:sp>
      <p:sp>
        <p:nvSpPr>
          <p:cNvPr id="6" name="Footer Placeholder 5">
            <a:extLst>
              <a:ext uri="{FF2B5EF4-FFF2-40B4-BE49-F238E27FC236}">
                <a16:creationId xmlns:a16="http://schemas.microsoft.com/office/drawing/2014/main" id="{BCD2ECBA-F1F7-4775-B604-BD31AE14D5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0B49A-F61A-4C86-B197-0E8F26468279}"/>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2883831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55C6C-6596-4B13-9CD8-AB6030ABBA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5420CA-F047-4FE1-985C-E97FE6F9F0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678FDB-EE89-457F-86A7-27A45D198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0A9DA-5F6E-4A8E-BADF-372660D26212}"/>
              </a:ext>
            </a:extLst>
          </p:cNvPr>
          <p:cNvSpPr>
            <a:spLocks noGrp="1"/>
          </p:cNvSpPr>
          <p:nvPr>
            <p:ph type="dt" sz="half" idx="10"/>
          </p:nvPr>
        </p:nvSpPr>
        <p:spPr/>
        <p:txBody>
          <a:bodyPr/>
          <a:lstStyle/>
          <a:p>
            <a:fld id="{0446F66E-5FB6-4EAC-ABA7-271CC422A228}" type="datetimeFigureOut">
              <a:rPr lang="en-US" smtClean="0"/>
              <a:t>1/20/2023</a:t>
            </a:fld>
            <a:endParaRPr lang="en-US"/>
          </a:p>
        </p:txBody>
      </p:sp>
      <p:sp>
        <p:nvSpPr>
          <p:cNvPr id="6" name="Footer Placeholder 5">
            <a:extLst>
              <a:ext uri="{FF2B5EF4-FFF2-40B4-BE49-F238E27FC236}">
                <a16:creationId xmlns:a16="http://schemas.microsoft.com/office/drawing/2014/main" id="{A57BB631-599C-44E2-AC29-E6D8312CF8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EF6455-2901-4E88-992B-0743E3AEFF54}"/>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891818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5A7C5-3608-4419-ADEF-1CC1949C20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EAC37C-83FF-4DE8-A7DB-4F7F45444B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DC6AEC-7087-4312-B2A9-48B2E1C47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6F66E-5FB6-4EAC-ABA7-271CC422A228}" type="datetimeFigureOut">
              <a:rPr lang="en-US" smtClean="0"/>
              <a:t>1/20/2023</a:t>
            </a:fld>
            <a:endParaRPr lang="en-US"/>
          </a:p>
        </p:txBody>
      </p:sp>
      <p:sp>
        <p:nvSpPr>
          <p:cNvPr id="5" name="Footer Placeholder 4">
            <a:extLst>
              <a:ext uri="{FF2B5EF4-FFF2-40B4-BE49-F238E27FC236}">
                <a16:creationId xmlns:a16="http://schemas.microsoft.com/office/drawing/2014/main" id="{4CD94FF1-F13D-4373-87B9-FEC3F646A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0035EF-8C03-4E7C-A839-877518A5E2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34B65-8DCD-493D-BC2B-4D5FEDAF4551}" type="slidenum">
              <a:rPr lang="en-US" smtClean="0"/>
              <a:t>‹#›</a:t>
            </a:fld>
            <a:endParaRPr lang="en-US"/>
          </a:p>
        </p:txBody>
      </p:sp>
    </p:spTree>
    <p:extLst>
      <p:ext uri="{BB962C8B-B14F-4D97-AF65-F5344CB8AC3E}">
        <p14:creationId xmlns:p14="http://schemas.microsoft.com/office/powerpoint/2010/main" val="285141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officalsgearoutlet.com/"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www.officalsports.net/" TargetMode="External"/><Relationship Id="rId5" Type="http://schemas.openxmlformats.org/officeDocument/2006/relationships/hyperlink" Target="http://www.umpjunksa.com/" TargetMode="External"/><Relationship Id="rId4" Type="http://schemas.openxmlformats.org/officeDocument/2006/relationships/hyperlink" Target="http://www.stripesplus.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6128D798-D90B-48E0-90FE-C57ACC1E38D9}"/>
              </a:ext>
            </a:extLst>
          </p:cNvPr>
          <p:cNvSpPr txBox="1">
            <a:spLocks/>
          </p:cNvSpPr>
          <p:nvPr/>
        </p:nvSpPr>
        <p:spPr>
          <a:xfrm>
            <a:off x="5978784" y="2051797"/>
            <a:ext cx="4939166" cy="3204135"/>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Taking care of business for the upcoming season</a:t>
            </a:r>
            <a:endParaRPr lang="en-US" sz="4800" dirty="0"/>
          </a:p>
          <a:p>
            <a:br>
              <a:rPr lang="en-US" sz="4800" dirty="0"/>
            </a:br>
            <a:br>
              <a:rPr lang="en-US" sz="4800" b="1" dirty="0"/>
            </a:br>
            <a:endParaRPr lang="en-US" sz="4800" b="1" dirty="0"/>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77981" y="4695764"/>
            <a:ext cx="4023360" cy="12462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January 22, 2023</a:t>
            </a:r>
          </a:p>
          <a:p>
            <a:r>
              <a:rPr lang="en-US" sz="4000" b="1" dirty="0"/>
              <a:t>General Meeting</a:t>
            </a: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3"/>
          <a:stretch>
            <a:fillRect/>
          </a:stretch>
        </p:blipFill>
        <p:spPr>
          <a:xfrm>
            <a:off x="681297" y="2316139"/>
            <a:ext cx="503820" cy="503820"/>
          </a:xfrm>
          <a:prstGeom prst="rect">
            <a:avLst/>
          </a:prstGeom>
        </p:spPr>
      </p:pic>
    </p:spTree>
    <p:extLst>
      <p:ext uri="{BB962C8B-B14F-4D97-AF65-F5344CB8AC3E}">
        <p14:creationId xmlns:p14="http://schemas.microsoft.com/office/powerpoint/2010/main" val="861567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Uniform</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34937B5D-7ABC-434D-9551-C72B03F16628}"/>
              </a:ext>
            </a:extLst>
          </p:cNvPr>
          <p:cNvSpPr txBox="1">
            <a:spLocks/>
          </p:cNvSpPr>
          <p:nvPr/>
        </p:nvSpPr>
        <p:spPr>
          <a:xfrm>
            <a:off x="422319" y="4326497"/>
            <a:ext cx="4023360" cy="96679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cs typeface="Times New Roman" panose="02020603050405020304" pitchFamily="18" charset="0"/>
              </a:rPr>
              <a:t>Alternative Shirts</a:t>
            </a:r>
            <a:endParaRPr lang="en-US" sz="4800" dirty="0"/>
          </a:p>
        </p:txBody>
      </p:sp>
      <p:pic>
        <p:nvPicPr>
          <p:cNvPr id="5" name="Picture 4">
            <a:extLst>
              <a:ext uri="{FF2B5EF4-FFF2-40B4-BE49-F238E27FC236}">
                <a16:creationId xmlns:a16="http://schemas.microsoft.com/office/drawing/2014/main" id="{C07EB23F-1F5E-4B62-9D85-FE1DFA5C2F18}"/>
              </a:ext>
            </a:extLst>
          </p:cNvPr>
          <p:cNvPicPr>
            <a:picLocks noChangeAspect="1"/>
          </p:cNvPicPr>
          <p:nvPr/>
        </p:nvPicPr>
        <p:blipFill>
          <a:blip r:embed="rId3"/>
          <a:stretch>
            <a:fillRect/>
          </a:stretch>
        </p:blipFill>
        <p:spPr>
          <a:xfrm>
            <a:off x="8603997" y="3828927"/>
            <a:ext cx="3427362" cy="2597132"/>
          </a:xfrm>
          <a:prstGeom prst="rect">
            <a:avLst/>
          </a:prstGeom>
        </p:spPr>
      </p:pic>
      <p:pic>
        <p:nvPicPr>
          <p:cNvPr id="11" name="Picture 10">
            <a:extLst>
              <a:ext uri="{FF2B5EF4-FFF2-40B4-BE49-F238E27FC236}">
                <a16:creationId xmlns:a16="http://schemas.microsoft.com/office/drawing/2014/main" id="{547DFB91-69D1-4C86-A5A7-9290653BFFAB}"/>
              </a:ext>
            </a:extLst>
          </p:cNvPr>
          <p:cNvPicPr>
            <a:picLocks noChangeAspect="1"/>
          </p:cNvPicPr>
          <p:nvPr/>
        </p:nvPicPr>
        <p:blipFill>
          <a:blip r:embed="rId4"/>
          <a:stretch>
            <a:fillRect/>
          </a:stretch>
        </p:blipFill>
        <p:spPr>
          <a:xfrm>
            <a:off x="5437028" y="625683"/>
            <a:ext cx="2481280" cy="2639100"/>
          </a:xfrm>
          <a:prstGeom prst="rect">
            <a:avLst/>
          </a:prstGeom>
        </p:spPr>
      </p:pic>
      <p:pic>
        <p:nvPicPr>
          <p:cNvPr id="14" name="Picture 13">
            <a:extLst>
              <a:ext uri="{FF2B5EF4-FFF2-40B4-BE49-F238E27FC236}">
                <a16:creationId xmlns:a16="http://schemas.microsoft.com/office/drawing/2014/main" id="{A2D730A9-F42B-468B-9D5F-51AF7C17CAAF}"/>
              </a:ext>
            </a:extLst>
          </p:cNvPr>
          <p:cNvPicPr>
            <a:picLocks noChangeAspect="1"/>
          </p:cNvPicPr>
          <p:nvPr/>
        </p:nvPicPr>
        <p:blipFill>
          <a:blip r:embed="rId5"/>
          <a:stretch>
            <a:fillRect/>
          </a:stretch>
        </p:blipFill>
        <p:spPr>
          <a:xfrm>
            <a:off x="8603997" y="768731"/>
            <a:ext cx="3000794" cy="2353003"/>
          </a:xfrm>
          <a:prstGeom prst="rect">
            <a:avLst/>
          </a:prstGeom>
        </p:spPr>
      </p:pic>
      <p:pic>
        <p:nvPicPr>
          <p:cNvPr id="16" name="Picture 15">
            <a:extLst>
              <a:ext uri="{FF2B5EF4-FFF2-40B4-BE49-F238E27FC236}">
                <a16:creationId xmlns:a16="http://schemas.microsoft.com/office/drawing/2014/main" id="{D9286AE7-827B-4C30-8130-223C1FD2312D}"/>
              </a:ext>
            </a:extLst>
          </p:cNvPr>
          <p:cNvPicPr>
            <a:picLocks noChangeAspect="1"/>
          </p:cNvPicPr>
          <p:nvPr/>
        </p:nvPicPr>
        <p:blipFill>
          <a:blip r:embed="rId6"/>
          <a:stretch>
            <a:fillRect/>
          </a:stretch>
        </p:blipFill>
        <p:spPr>
          <a:xfrm>
            <a:off x="5437028" y="3890466"/>
            <a:ext cx="1083107" cy="1075287"/>
          </a:xfrm>
          <a:prstGeom prst="rect">
            <a:avLst/>
          </a:prstGeom>
        </p:spPr>
      </p:pic>
      <p:pic>
        <p:nvPicPr>
          <p:cNvPr id="18" name="Picture 17">
            <a:extLst>
              <a:ext uri="{FF2B5EF4-FFF2-40B4-BE49-F238E27FC236}">
                <a16:creationId xmlns:a16="http://schemas.microsoft.com/office/drawing/2014/main" id="{42EC0322-66FE-4BC8-8448-A134EF291245}"/>
              </a:ext>
            </a:extLst>
          </p:cNvPr>
          <p:cNvPicPr>
            <a:picLocks noChangeAspect="1"/>
          </p:cNvPicPr>
          <p:nvPr/>
        </p:nvPicPr>
        <p:blipFill>
          <a:blip r:embed="rId7"/>
          <a:stretch>
            <a:fillRect/>
          </a:stretch>
        </p:blipFill>
        <p:spPr>
          <a:xfrm>
            <a:off x="6941746" y="4580082"/>
            <a:ext cx="1240640" cy="1141733"/>
          </a:xfrm>
          <a:prstGeom prst="rect">
            <a:avLst/>
          </a:prstGeom>
        </p:spPr>
      </p:pic>
      <p:pic>
        <p:nvPicPr>
          <p:cNvPr id="20" name="Picture 19">
            <a:extLst>
              <a:ext uri="{FF2B5EF4-FFF2-40B4-BE49-F238E27FC236}">
                <a16:creationId xmlns:a16="http://schemas.microsoft.com/office/drawing/2014/main" id="{8830DA05-7C1E-4914-B6AE-E63B34AD9045}"/>
              </a:ext>
            </a:extLst>
          </p:cNvPr>
          <p:cNvPicPr>
            <a:picLocks noChangeAspect="1"/>
          </p:cNvPicPr>
          <p:nvPr/>
        </p:nvPicPr>
        <p:blipFill>
          <a:blip r:embed="rId8"/>
          <a:stretch>
            <a:fillRect/>
          </a:stretch>
        </p:blipFill>
        <p:spPr>
          <a:xfrm>
            <a:off x="5344376" y="5257000"/>
            <a:ext cx="1175759" cy="1182529"/>
          </a:xfrm>
          <a:prstGeom prst="rect">
            <a:avLst/>
          </a:prstGeom>
        </p:spPr>
      </p:pic>
    </p:spTree>
    <p:extLst>
      <p:ext uri="{BB962C8B-B14F-4D97-AF65-F5344CB8AC3E}">
        <p14:creationId xmlns:p14="http://schemas.microsoft.com/office/powerpoint/2010/main" val="3788608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Uniform</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34937B5D-7ABC-434D-9551-C72B03F16628}"/>
              </a:ext>
            </a:extLst>
          </p:cNvPr>
          <p:cNvSpPr txBox="1">
            <a:spLocks/>
          </p:cNvSpPr>
          <p:nvPr/>
        </p:nvSpPr>
        <p:spPr>
          <a:xfrm>
            <a:off x="395489" y="4768846"/>
            <a:ext cx="4023360" cy="6285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Pants &amp; Belt</a:t>
            </a:r>
            <a:endParaRPr lang="en-US" sz="4800" b="1" dirty="0"/>
          </a:p>
        </p:txBody>
      </p:sp>
      <p:pic>
        <p:nvPicPr>
          <p:cNvPr id="13" name="Picture 12">
            <a:extLst>
              <a:ext uri="{FF2B5EF4-FFF2-40B4-BE49-F238E27FC236}">
                <a16:creationId xmlns:a16="http://schemas.microsoft.com/office/drawing/2014/main" id="{26EAB0BF-AA06-414C-8904-2F3F19C278F9}"/>
              </a:ext>
            </a:extLst>
          </p:cNvPr>
          <p:cNvPicPr>
            <a:picLocks noChangeAspect="1"/>
          </p:cNvPicPr>
          <p:nvPr/>
        </p:nvPicPr>
        <p:blipFill>
          <a:blip r:embed="rId3"/>
          <a:stretch>
            <a:fillRect/>
          </a:stretch>
        </p:blipFill>
        <p:spPr>
          <a:xfrm>
            <a:off x="5668381" y="405942"/>
            <a:ext cx="2378447" cy="3220453"/>
          </a:xfrm>
          <a:prstGeom prst="rect">
            <a:avLst/>
          </a:prstGeom>
        </p:spPr>
      </p:pic>
      <p:pic>
        <p:nvPicPr>
          <p:cNvPr id="15" name="Picture 14">
            <a:extLst>
              <a:ext uri="{FF2B5EF4-FFF2-40B4-BE49-F238E27FC236}">
                <a16:creationId xmlns:a16="http://schemas.microsoft.com/office/drawing/2014/main" id="{867B7755-3447-4FF6-862A-C40917EDADD5}"/>
              </a:ext>
            </a:extLst>
          </p:cNvPr>
          <p:cNvPicPr>
            <a:picLocks noChangeAspect="1"/>
          </p:cNvPicPr>
          <p:nvPr/>
        </p:nvPicPr>
        <p:blipFill>
          <a:blip r:embed="rId4"/>
          <a:stretch>
            <a:fillRect/>
          </a:stretch>
        </p:blipFill>
        <p:spPr>
          <a:xfrm>
            <a:off x="8930190" y="531633"/>
            <a:ext cx="2378448" cy="2969070"/>
          </a:xfrm>
          <a:prstGeom prst="rect">
            <a:avLst/>
          </a:prstGeom>
        </p:spPr>
      </p:pic>
      <p:pic>
        <p:nvPicPr>
          <p:cNvPr id="17" name="Picture 16">
            <a:extLst>
              <a:ext uri="{FF2B5EF4-FFF2-40B4-BE49-F238E27FC236}">
                <a16:creationId xmlns:a16="http://schemas.microsoft.com/office/drawing/2014/main" id="{53565DDE-1385-48F7-8E39-633E5C6C9C63}"/>
              </a:ext>
            </a:extLst>
          </p:cNvPr>
          <p:cNvPicPr>
            <a:picLocks noChangeAspect="1"/>
          </p:cNvPicPr>
          <p:nvPr/>
        </p:nvPicPr>
        <p:blipFill>
          <a:blip r:embed="rId5"/>
          <a:stretch>
            <a:fillRect/>
          </a:stretch>
        </p:blipFill>
        <p:spPr>
          <a:xfrm>
            <a:off x="5668381" y="3774803"/>
            <a:ext cx="2175007" cy="2787464"/>
          </a:xfrm>
          <a:prstGeom prst="rect">
            <a:avLst/>
          </a:prstGeom>
        </p:spPr>
      </p:pic>
      <p:pic>
        <p:nvPicPr>
          <p:cNvPr id="19" name="Picture 18">
            <a:extLst>
              <a:ext uri="{FF2B5EF4-FFF2-40B4-BE49-F238E27FC236}">
                <a16:creationId xmlns:a16="http://schemas.microsoft.com/office/drawing/2014/main" id="{6ECB05EA-63AA-4B7E-B189-42A2056E82B3}"/>
              </a:ext>
            </a:extLst>
          </p:cNvPr>
          <p:cNvPicPr>
            <a:picLocks noChangeAspect="1"/>
          </p:cNvPicPr>
          <p:nvPr/>
        </p:nvPicPr>
        <p:blipFill>
          <a:blip r:embed="rId6"/>
          <a:stretch>
            <a:fillRect/>
          </a:stretch>
        </p:blipFill>
        <p:spPr>
          <a:xfrm>
            <a:off x="8809685" y="4106533"/>
            <a:ext cx="2498954" cy="2311319"/>
          </a:xfrm>
          <a:prstGeom prst="rect">
            <a:avLst/>
          </a:prstGeom>
        </p:spPr>
      </p:pic>
    </p:spTree>
    <p:extLst>
      <p:ext uri="{BB962C8B-B14F-4D97-AF65-F5344CB8AC3E}">
        <p14:creationId xmlns:p14="http://schemas.microsoft.com/office/powerpoint/2010/main" val="1843796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Looking the part</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34937B5D-7ABC-434D-9551-C72B03F16628}"/>
              </a:ext>
            </a:extLst>
          </p:cNvPr>
          <p:cNvSpPr txBox="1">
            <a:spLocks/>
          </p:cNvSpPr>
          <p:nvPr/>
        </p:nvSpPr>
        <p:spPr>
          <a:xfrm>
            <a:off x="395489" y="4768846"/>
            <a:ext cx="4023360" cy="6285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Hats</a:t>
            </a:r>
            <a:endParaRPr lang="en-US" sz="4800" b="1" dirty="0"/>
          </a:p>
        </p:txBody>
      </p:sp>
      <p:pic>
        <p:nvPicPr>
          <p:cNvPr id="4" name="Picture 3">
            <a:extLst>
              <a:ext uri="{FF2B5EF4-FFF2-40B4-BE49-F238E27FC236}">
                <a16:creationId xmlns:a16="http://schemas.microsoft.com/office/drawing/2014/main" id="{BD375133-D9B8-4736-9208-1984287B2598}"/>
              </a:ext>
            </a:extLst>
          </p:cNvPr>
          <p:cNvPicPr>
            <a:picLocks noChangeAspect="1"/>
          </p:cNvPicPr>
          <p:nvPr/>
        </p:nvPicPr>
        <p:blipFill>
          <a:blip r:embed="rId3"/>
          <a:stretch>
            <a:fillRect/>
          </a:stretch>
        </p:blipFill>
        <p:spPr>
          <a:xfrm>
            <a:off x="5622361" y="416636"/>
            <a:ext cx="2953162" cy="3248478"/>
          </a:xfrm>
          <a:prstGeom prst="rect">
            <a:avLst/>
          </a:prstGeom>
        </p:spPr>
      </p:pic>
      <p:pic>
        <p:nvPicPr>
          <p:cNvPr id="6" name="Picture 5">
            <a:extLst>
              <a:ext uri="{FF2B5EF4-FFF2-40B4-BE49-F238E27FC236}">
                <a16:creationId xmlns:a16="http://schemas.microsoft.com/office/drawing/2014/main" id="{45064BB3-5ED3-4100-8377-3B941F5E4358}"/>
              </a:ext>
            </a:extLst>
          </p:cNvPr>
          <p:cNvPicPr>
            <a:picLocks noChangeAspect="1"/>
          </p:cNvPicPr>
          <p:nvPr/>
        </p:nvPicPr>
        <p:blipFill>
          <a:blip r:embed="rId4"/>
          <a:stretch>
            <a:fillRect/>
          </a:stretch>
        </p:blipFill>
        <p:spPr>
          <a:xfrm>
            <a:off x="8575523" y="3022869"/>
            <a:ext cx="2838846" cy="3258005"/>
          </a:xfrm>
          <a:prstGeom prst="rect">
            <a:avLst/>
          </a:prstGeom>
        </p:spPr>
      </p:pic>
    </p:spTree>
    <p:extLst>
      <p:ext uri="{BB962C8B-B14F-4D97-AF65-F5344CB8AC3E}">
        <p14:creationId xmlns:p14="http://schemas.microsoft.com/office/powerpoint/2010/main" val="3077843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Looking the part</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34937B5D-7ABC-434D-9551-C72B03F16628}"/>
              </a:ext>
            </a:extLst>
          </p:cNvPr>
          <p:cNvSpPr txBox="1">
            <a:spLocks/>
          </p:cNvSpPr>
          <p:nvPr/>
        </p:nvSpPr>
        <p:spPr>
          <a:xfrm>
            <a:off x="395489" y="4768846"/>
            <a:ext cx="4023360" cy="6285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Jackets</a:t>
            </a:r>
            <a:endParaRPr lang="en-US" sz="4800" b="1" dirty="0"/>
          </a:p>
        </p:txBody>
      </p:sp>
      <p:pic>
        <p:nvPicPr>
          <p:cNvPr id="5" name="Picture 4">
            <a:extLst>
              <a:ext uri="{FF2B5EF4-FFF2-40B4-BE49-F238E27FC236}">
                <a16:creationId xmlns:a16="http://schemas.microsoft.com/office/drawing/2014/main" id="{EA7C59C5-37DE-4D5C-B8C5-B065588DAA8C}"/>
              </a:ext>
            </a:extLst>
          </p:cNvPr>
          <p:cNvPicPr>
            <a:picLocks noChangeAspect="1"/>
          </p:cNvPicPr>
          <p:nvPr/>
        </p:nvPicPr>
        <p:blipFill>
          <a:blip r:embed="rId3"/>
          <a:stretch>
            <a:fillRect/>
          </a:stretch>
        </p:blipFill>
        <p:spPr>
          <a:xfrm>
            <a:off x="5630796" y="194952"/>
            <a:ext cx="2399952" cy="2665719"/>
          </a:xfrm>
          <a:prstGeom prst="rect">
            <a:avLst/>
          </a:prstGeom>
        </p:spPr>
      </p:pic>
      <p:pic>
        <p:nvPicPr>
          <p:cNvPr id="8" name="Picture 7">
            <a:extLst>
              <a:ext uri="{FF2B5EF4-FFF2-40B4-BE49-F238E27FC236}">
                <a16:creationId xmlns:a16="http://schemas.microsoft.com/office/drawing/2014/main" id="{1D570FF2-3759-45E4-8EC1-E5D40AEE68E2}"/>
              </a:ext>
            </a:extLst>
          </p:cNvPr>
          <p:cNvPicPr>
            <a:picLocks noChangeAspect="1"/>
          </p:cNvPicPr>
          <p:nvPr/>
        </p:nvPicPr>
        <p:blipFill>
          <a:blip r:embed="rId4"/>
          <a:stretch>
            <a:fillRect/>
          </a:stretch>
        </p:blipFill>
        <p:spPr>
          <a:xfrm>
            <a:off x="7823776" y="2636986"/>
            <a:ext cx="1992253" cy="1928222"/>
          </a:xfrm>
          <a:prstGeom prst="rect">
            <a:avLst/>
          </a:prstGeom>
        </p:spPr>
      </p:pic>
      <p:pic>
        <p:nvPicPr>
          <p:cNvPr id="11" name="Picture 10">
            <a:extLst>
              <a:ext uri="{FF2B5EF4-FFF2-40B4-BE49-F238E27FC236}">
                <a16:creationId xmlns:a16="http://schemas.microsoft.com/office/drawing/2014/main" id="{C9609727-45A1-4AD5-9EFA-F834447BFF22}"/>
              </a:ext>
            </a:extLst>
          </p:cNvPr>
          <p:cNvPicPr>
            <a:picLocks noChangeAspect="1"/>
          </p:cNvPicPr>
          <p:nvPr/>
        </p:nvPicPr>
        <p:blipFill>
          <a:blip r:embed="rId5"/>
          <a:stretch>
            <a:fillRect/>
          </a:stretch>
        </p:blipFill>
        <p:spPr>
          <a:xfrm>
            <a:off x="5801292" y="4768846"/>
            <a:ext cx="2058959" cy="2097840"/>
          </a:xfrm>
          <a:prstGeom prst="rect">
            <a:avLst/>
          </a:prstGeom>
        </p:spPr>
      </p:pic>
      <p:pic>
        <p:nvPicPr>
          <p:cNvPr id="13" name="Picture 12">
            <a:extLst>
              <a:ext uri="{FF2B5EF4-FFF2-40B4-BE49-F238E27FC236}">
                <a16:creationId xmlns:a16="http://schemas.microsoft.com/office/drawing/2014/main" id="{90BF58EA-65FB-4087-9CC6-532BCA9FE1D6}"/>
              </a:ext>
            </a:extLst>
          </p:cNvPr>
          <p:cNvPicPr>
            <a:picLocks noChangeAspect="1"/>
          </p:cNvPicPr>
          <p:nvPr/>
        </p:nvPicPr>
        <p:blipFill>
          <a:blip r:embed="rId6"/>
          <a:stretch>
            <a:fillRect/>
          </a:stretch>
        </p:blipFill>
        <p:spPr>
          <a:xfrm>
            <a:off x="8384571" y="220233"/>
            <a:ext cx="1525064" cy="1804259"/>
          </a:xfrm>
          <a:prstGeom prst="rect">
            <a:avLst/>
          </a:prstGeom>
        </p:spPr>
      </p:pic>
      <p:pic>
        <p:nvPicPr>
          <p:cNvPr id="15" name="Picture 14">
            <a:extLst>
              <a:ext uri="{FF2B5EF4-FFF2-40B4-BE49-F238E27FC236}">
                <a16:creationId xmlns:a16="http://schemas.microsoft.com/office/drawing/2014/main" id="{EE74394D-655C-4549-8D20-14C1353B92C4}"/>
              </a:ext>
            </a:extLst>
          </p:cNvPr>
          <p:cNvPicPr>
            <a:picLocks noChangeAspect="1"/>
          </p:cNvPicPr>
          <p:nvPr/>
        </p:nvPicPr>
        <p:blipFill>
          <a:blip r:embed="rId7"/>
          <a:stretch>
            <a:fillRect/>
          </a:stretch>
        </p:blipFill>
        <p:spPr>
          <a:xfrm>
            <a:off x="9823495" y="2636986"/>
            <a:ext cx="1440096" cy="1651120"/>
          </a:xfrm>
          <a:prstGeom prst="rect">
            <a:avLst/>
          </a:prstGeom>
        </p:spPr>
      </p:pic>
      <p:pic>
        <p:nvPicPr>
          <p:cNvPr id="17" name="Picture 16">
            <a:extLst>
              <a:ext uri="{FF2B5EF4-FFF2-40B4-BE49-F238E27FC236}">
                <a16:creationId xmlns:a16="http://schemas.microsoft.com/office/drawing/2014/main" id="{8BC9B475-1B25-4369-A8C9-F9002D158A1E}"/>
              </a:ext>
            </a:extLst>
          </p:cNvPr>
          <p:cNvPicPr>
            <a:picLocks noChangeAspect="1"/>
          </p:cNvPicPr>
          <p:nvPr/>
        </p:nvPicPr>
        <p:blipFill>
          <a:blip r:embed="rId8"/>
          <a:stretch>
            <a:fillRect/>
          </a:stretch>
        </p:blipFill>
        <p:spPr>
          <a:xfrm>
            <a:off x="8157690" y="4917882"/>
            <a:ext cx="1537153" cy="1689458"/>
          </a:xfrm>
          <a:prstGeom prst="rect">
            <a:avLst/>
          </a:prstGeom>
        </p:spPr>
      </p:pic>
    </p:spTree>
    <p:extLst>
      <p:ext uri="{BB962C8B-B14F-4D97-AF65-F5344CB8AC3E}">
        <p14:creationId xmlns:p14="http://schemas.microsoft.com/office/powerpoint/2010/main" val="4242701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Looking the part</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34937B5D-7ABC-434D-9551-C72B03F16628}"/>
              </a:ext>
            </a:extLst>
          </p:cNvPr>
          <p:cNvSpPr txBox="1">
            <a:spLocks/>
          </p:cNvSpPr>
          <p:nvPr/>
        </p:nvSpPr>
        <p:spPr>
          <a:xfrm>
            <a:off x="395489" y="4768846"/>
            <a:ext cx="4023360" cy="6285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Shoes</a:t>
            </a:r>
            <a:endParaRPr lang="en-US" sz="4800" b="1" dirty="0"/>
          </a:p>
        </p:txBody>
      </p:sp>
      <p:pic>
        <p:nvPicPr>
          <p:cNvPr id="4" name="Picture 3">
            <a:extLst>
              <a:ext uri="{FF2B5EF4-FFF2-40B4-BE49-F238E27FC236}">
                <a16:creationId xmlns:a16="http://schemas.microsoft.com/office/drawing/2014/main" id="{66D8413F-6370-4FDD-89A0-5D7276484B64}"/>
              </a:ext>
            </a:extLst>
          </p:cNvPr>
          <p:cNvPicPr>
            <a:picLocks noChangeAspect="1"/>
          </p:cNvPicPr>
          <p:nvPr/>
        </p:nvPicPr>
        <p:blipFill>
          <a:blip r:embed="rId3"/>
          <a:stretch>
            <a:fillRect/>
          </a:stretch>
        </p:blipFill>
        <p:spPr>
          <a:xfrm>
            <a:off x="5476162" y="879894"/>
            <a:ext cx="2610636" cy="2549106"/>
          </a:xfrm>
          <a:prstGeom prst="rect">
            <a:avLst/>
          </a:prstGeom>
        </p:spPr>
      </p:pic>
      <p:pic>
        <p:nvPicPr>
          <p:cNvPr id="7" name="Picture 6">
            <a:extLst>
              <a:ext uri="{FF2B5EF4-FFF2-40B4-BE49-F238E27FC236}">
                <a16:creationId xmlns:a16="http://schemas.microsoft.com/office/drawing/2014/main" id="{FF8536C4-0B73-48A6-BC4E-C009947703B0}"/>
              </a:ext>
            </a:extLst>
          </p:cNvPr>
          <p:cNvPicPr>
            <a:picLocks noChangeAspect="1"/>
          </p:cNvPicPr>
          <p:nvPr/>
        </p:nvPicPr>
        <p:blipFill>
          <a:blip r:embed="rId4"/>
          <a:stretch>
            <a:fillRect/>
          </a:stretch>
        </p:blipFill>
        <p:spPr>
          <a:xfrm>
            <a:off x="5532616" y="3960565"/>
            <a:ext cx="2554182" cy="2394019"/>
          </a:xfrm>
          <a:prstGeom prst="rect">
            <a:avLst/>
          </a:prstGeom>
        </p:spPr>
      </p:pic>
      <p:pic>
        <p:nvPicPr>
          <p:cNvPr id="12" name="Picture 11">
            <a:extLst>
              <a:ext uri="{FF2B5EF4-FFF2-40B4-BE49-F238E27FC236}">
                <a16:creationId xmlns:a16="http://schemas.microsoft.com/office/drawing/2014/main" id="{DE4B9B2D-256A-47D5-AC1F-3152061E1DD1}"/>
              </a:ext>
            </a:extLst>
          </p:cNvPr>
          <p:cNvPicPr>
            <a:picLocks noChangeAspect="1"/>
          </p:cNvPicPr>
          <p:nvPr/>
        </p:nvPicPr>
        <p:blipFill>
          <a:blip r:embed="rId5"/>
          <a:stretch>
            <a:fillRect/>
          </a:stretch>
        </p:blipFill>
        <p:spPr>
          <a:xfrm>
            <a:off x="9166172" y="771988"/>
            <a:ext cx="2218201" cy="2445320"/>
          </a:xfrm>
          <a:prstGeom prst="rect">
            <a:avLst/>
          </a:prstGeom>
        </p:spPr>
      </p:pic>
      <p:pic>
        <p:nvPicPr>
          <p:cNvPr id="14" name="Picture 13">
            <a:extLst>
              <a:ext uri="{FF2B5EF4-FFF2-40B4-BE49-F238E27FC236}">
                <a16:creationId xmlns:a16="http://schemas.microsoft.com/office/drawing/2014/main" id="{55FB73D2-146C-4CEA-86AF-771111CAC08B}"/>
              </a:ext>
            </a:extLst>
          </p:cNvPr>
          <p:cNvPicPr>
            <a:picLocks noChangeAspect="1"/>
          </p:cNvPicPr>
          <p:nvPr/>
        </p:nvPicPr>
        <p:blipFill>
          <a:blip r:embed="rId6"/>
          <a:stretch>
            <a:fillRect/>
          </a:stretch>
        </p:blipFill>
        <p:spPr>
          <a:xfrm>
            <a:off x="9166172" y="3814994"/>
            <a:ext cx="2334580" cy="2640890"/>
          </a:xfrm>
          <a:prstGeom prst="rect">
            <a:avLst/>
          </a:prstGeom>
        </p:spPr>
      </p:pic>
    </p:spTree>
    <p:extLst>
      <p:ext uri="{BB962C8B-B14F-4D97-AF65-F5344CB8AC3E}">
        <p14:creationId xmlns:p14="http://schemas.microsoft.com/office/powerpoint/2010/main" val="2331650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Looking the part</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34937B5D-7ABC-434D-9551-C72B03F16628}"/>
              </a:ext>
            </a:extLst>
          </p:cNvPr>
          <p:cNvSpPr txBox="1">
            <a:spLocks/>
          </p:cNvSpPr>
          <p:nvPr/>
        </p:nvSpPr>
        <p:spPr>
          <a:xfrm>
            <a:off x="395488" y="4768846"/>
            <a:ext cx="4210479" cy="758096"/>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Chest Protector, Mask , and Shin Guards</a:t>
            </a:r>
            <a:endParaRPr lang="en-US" sz="4800" b="1" dirty="0"/>
          </a:p>
        </p:txBody>
      </p:sp>
      <p:pic>
        <p:nvPicPr>
          <p:cNvPr id="5" name="Picture 4">
            <a:extLst>
              <a:ext uri="{FF2B5EF4-FFF2-40B4-BE49-F238E27FC236}">
                <a16:creationId xmlns:a16="http://schemas.microsoft.com/office/drawing/2014/main" id="{DCC2EBA6-7025-4CE1-93E3-176876154120}"/>
              </a:ext>
            </a:extLst>
          </p:cNvPr>
          <p:cNvPicPr>
            <a:picLocks noChangeAspect="1"/>
          </p:cNvPicPr>
          <p:nvPr/>
        </p:nvPicPr>
        <p:blipFill>
          <a:blip r:embed="rId3"/>
          <a:stretch>
            <a:fillRect/>
          </a:stretch>
        </p:blipFill>
        <p:spPr>
          <a:xfrm>
            <a:off x="5437028" y="625683"/>
            <a:ext cx="2554138" cy="2822114"/>
          </a:xfrm>
          <a:prstGeom prst="rect">
            <a:avLst/>
          </a:prstGeom>
        </p:spPr>
      </p:pic>
      <p:pic>
        <p:nvPicPr>
          <p:cNvPr id="8" name="Picture 7">
            <a:extLst>
              <a:ext uri="{FF2B5EF4-FFF2-40B4-BE49-F238E27FC236}">
                <a16:creationId xmlns:a16="http://schemas.microsoft.com/office/drawing/2014/main" id="{559C9162-7E8A-48A3-ADFF-76D0B9F10344}"/>
              </a:ext>
            </a:extLst>
          </p:cNvPr>
          <p:cNvPicPr>
            <a:picLocks noChangeAspect="1"/>
          </p:cNvPicPr>
          <p:nvPr/>
        </p:nvPicPr>
        <p:blipFill>
          <a:blip r:embed="rId4"/>
          <a:stretch>
            <a:fillRect/>
          </a:stretch>
        </p:blipFill>
        <p:spPr>
          <a:xfrm>
            <a:off x="5519382" y="3647913"/>
            <a:ext cx="2389429" cy="2870369"/>
          </a:xfrm>
          <a:prstGeom prst="rect">
            <a:avLst/>
          </a:prstGeom>
        </p:spPr>
      </p:pic>
      <p:pic>
        <p:nvPicPr>
          <p:cNvPr id="11" name="Picture 10">
            <a:extLst>
              <a:ext uri="{FF2B5EF4-FFF2-40B4-BE49-F238E27FC236}">
                <a16:creationId xmlns:a16="http://schemas.microsoft.com/office/drawing/2014/main" id="{C52FF26B-1CB7-4765-A73D-B8416A51A994}"/>
              </a:ext>
            </a:extLst>
          </p:cNvPr>
          <p:cNvPicPr>
            <a:picLocks noChangeAspect="1"/>
          </p:cNvPicPr>
          <p:nvPr/>
        </p:nvPicPr>
        <p:blipFill>
          <a:blip r:embed="rId5"/>
          <a:stretch>
            <a:fillRect/>
          </a:stretch>
        </p:blipFill>
        <p:spPr>
          <a:xfrm>
            <a:off x="8849003" y="3854598"/>
            <a:ext cx="2477151" cy="2663684"/>
          </a:xfrm>
          <a:prstGeom prst="rect">
            <a:avLst/>
          </a:prstGeom>
        </p:spPr>
      </p:pic>
      <p:pic>
        <p:nvPicPr>
          <p:cNvPr id="15" name="Picture 14">
            <a:extLst>
              <a:ext uri="{FF2B5EF4-FFF2-40B4-BE49-F238E27FC236}">
                <a16:creationId xmlns:a16="http://schemas.microsoft.com/office/drawing/2014/main" id="{20803DC1-4F96-4E3C-BFD7-62BE3D60BF92}"/>
              </a:ext>
            </a:extLst>
          </p:cNvPr>
          <p:cNvPicPr>
            <a:picLocks noChangeAspect="1"/>
          </p:cNvPicPr>
          <p:nvPr/>
        </p:nvPicPr>
        <p:blipFill>
          <a:blip r:embed="rId6"/>
          <a:stretch>
            <a:fillRect/>
          </a:stretch>
        </p:blipFill>
        <p:spPr>
          <a:xfrm>
            <a:off x="8849003" y="771988"/>
            <a:ext cx="2142392" cy="2657012"/>
          </a:xfrm>
          <a:prstGeom prst="rect">
            <a:avLst/>
          </a:prstGeom>
        </p:spPr>
      </p:pic>
    </p:spTree>
    <p:extLst>
      <p:ext uri="{BB962C8B-B14F-4D97-AF65-F5344CB8AC3E}">
        <p14:creationId xmlns:p14="http://schemas.microsoft.com/office/powerpoint/2010/main" val="2632050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Looking the part</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34937B5D-7ABC-434D-9551-C72B03F16628}"/>
              </a:ext>
            </a:extLst>
          </p:cNvPr>
          <p:cNvSpPr txBox="1">
            <a:spLocks/>
          </p:cNvSpPr>
          <p:nvPr/>
        </p:nvSpPr>
        <p:spPr>
          <a:xfrm>
            <a:off x="395488" y="4768846"/>
            <a:ext cx="4210479" cy="758096"/>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Ball Bag, Indicator, and Brush</a:t>
            </a:r>
            <a:endParaRPr lang="en-US" sz="4800" b="1" dirty="0"/>
          </a:p>
        </p:txBody>
      </p:sp>
      <p:pic>
        <p:nvPicPr>
          <p:cNvPr id="4" name="Picture 3">
            <a:extLst>
              <a:ext uri="{FF2B5EF4-FFF2-40B4-BE49-F238E27FC236}">
                <a16:creationId xmlns:a16="http://schemas.microsoft.com/office/drawing/2014/main" id="{984DEFF1-7E8C-46DA-8E96-4C06191F5271}"/>
              </a:ext>
            </a:extLst>
          </p:cNvPr>
          <p:cNvPicPr>
            <a:picLocks noChangeAspect="1"/>
          </p:cNvPicPr>
          <p:nvPr/>
        </p:nvPicPr>
        <p:blipFill>
          <a:blip r:embed="rId3"/>
          <a:stretch>
            <a:fillRect/>
          </a:stretch>
        </p:blipFill>
        <p:spPr>
          <a:xfrm>
            <a:off x="5799214" y="625683"/>
            <a:ext cx="2386319" cy="2457200"/>
          </a:xfrm>
          <a:prstGeom prst="rect">
            <a:avLst/>
          </a:prstGeom>
        </p:spPr>
      </p:pic>
      <p:pic>
        <p:nvPicPr>
          <p:cNvPr id="7" name="Picture 6">
            <a:extLst>
              <a:ext uri="{FF2B5EF4-FFF2-40B4-BE49-F238E27FC236}">
                <a16:creationId xmlns:a16="http://schemas.microsoft.com/office/drawing/2014/main" id="{8CCFBA59-C8B4-4A36-B91F-FA31C1E8FF33}"/>
              </a:ext>
            </a:extLst>
          </p:cNvPr>
          <p:cNvPicPr>
            <a:picLocks noChangeAspect="1"/>
          </p:cNvPicPr>
          <p:nvPr/>
        </p:nvPicPr>
        <p:blipFill>
          <a:blip r:embed="rId4"/>
          <a:stretch>
            <a:fillRect/>
          </a:stretch>
        </p:blipFill>
        <p:spPr>
          <a:xfrm>
            <a:off x="9375911" y="1122363"/>
            <a:ext cx="2065746" cy="2128134"/>
          </a:xfrm>
          <a:prstGeom prst="rect">
            <a:avLst/>
          </a:prstGeom>
        </p:spPr>
      </p:pic>
      <p:pic>
        <p:nvPicPr>
          <p:cNvPr id="12" name="Picture 11">
            <a:extLst>
              <a:ext uri="{FF2B5EF4-FFF2-40B4-BE49-F238E27FC236}">
                <a16:creationId xmlns:a16="http://schemas.microsoft.com/office/drawing/2014/main" id="{AD1E567F-2173-416C-92B4-68150078114B}"/>
              </a:ext>
            </a:extLst>
          </p:cNvPr>
          <p:cNvPicPr>
            <a:picLocks noChangeAspect="1"/>
          </p:cNvPicPr>
          <p:nvPr/>
        </p:nvPicPr>
        <p:blipFill>
          <a:blip r:embed="rId5"/>
          <a:stretch>
            <a:fillRect/>
          </a:stretch>
        </p:blipFill>
        <p:spPr>
          <a:xfrm>
            <a:off x="9124456" y="3726457"/>
            <a:ext cx="2317201" cy="2696378"/>
          </a:xfrm>
          <a:prstGeom prst="rect">
            <a:avLst/>
          </a:prstGeom>
        </p:spPr>
      </p:pic>
      <p:pic>
        <p:nvPicPr>
          <p:cNvPr id="14" name="Picture 13">
            <a:extLst>
              <a:ext uri="{FF2B5EF4-FFF2-40B4-BE49-F238E27FC236}">
                <a16:creationId xmlns:a16="http://schemas.microsoft.com/office/drawing/2014/main" id="{17FC40A4-AAB6-4A17-B127-8BA95866CC29}"/>
              </a:ext>
            </a:extLst>
          </p:cNvPr>
          <p:cNvPicPr>
            <a:picLocks noChangeAspect="1"/>
          </p:cNvPicPr>
          <p:nvPr/>
        </p:nvPicPr>
        <p:blipFill>
          <a:blip r:embed="rId6"/>
          <a:stretch>
            <a:fillRect/>
          </a:stretch>
        </p:blipFill>
        <p:spPr>
          <a:xfrm>
            <a:off x="6072378" y="3775118"/>
            <a:ext cx="2113155" cy="2246988"/>
          </a:xfrm>
          <a:prstGeom prst="rect">
            <a:avLst/>
          </a:prstGeom>
        </p:spPr>
      </p:pic>
    </p:spTree>
    <p:extLst>
      <p:ext uri="{BB962C8B-B14F-4D97-AF65-F5344CB8AC3E}">
        <p14:creationId xmlns:p14="http://schemas.microsoft.com/office/powerpoint/2010/main" val="3526085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Looking the part</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34937B5D-7ABC-434D-9551-C72B03F16628}"/>
              </a:ext>
            </a:extLst>
          </p:cNvPr>
          <p:cNvSpPr txBox="1">
            <a:spLocks/>
          </p:cNvSpPr>
          <p:nvPr/>
        </p:nvSpPr>
        <p:spPr>
          <a:xfrm>
            <a:off x="395488" y="4768846"/>
            <a:ext cx="4210479" cy="7580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Packages</a:t>
            </a:r>
            <a:endParaRPr lang="en-US" sz="4800" b="1" dirty="0"/>
          </a:p>
        </p:txBody>
      </p:sp>
      <p:pic>
        <p:nvPicPr>
          <p:cNvPr id="5" name="Picture 4">
            <a:extLst>
              <a:ext uri="{FF2B5EF4-FFF2-40B4-BE49-F238E27FC236}">
                <a16:creationId xmlns:a16="http://schemas.microsoft.com/office/drawing/2014/main" id="{AA0DE0EB-FDEB-4D94-A100-0DC6A3E6BF64}"/>
              </a:ext>
            </a:extLst>
          </p:cNvPr>
          <p:cNvPicPr>
            <a:picLocks noChangeAspect="1"/>
          </p:cNvPicPr>
          <p:nvPr/>
        </p:nvPicPr>
        <p:blipFill>
          <a:blip r:embed="rId3"/>
          <a:stretch>
            <a:fillRect/>
          </a:stretch>
        </p:blipFill>
        <p:spPr>
          <a:xfrm>
            <a:off x="8834020" y="3299814"/>
            <a:ext cx="2876951" cy="3219899"/>
          </a:xfrm>
          <a:prstGeom prst="rect">
            <a:avLst/>
          </a:prstGeom>
        </p:spPr>
      </p:pic>
      <p:pic>
        <p:nvPicPr>
          <p:cNvPr id="8" name="Picture 7">
            <a:extLst>
              <a:ext uri="{FF2B5EF4-FFF2-40B4-BE49-F238E27FC236}">
                <a16:creationId xmlns:a16="http://schemas.microsoft.com/office/drawing/2014/main" id="{8EBD3FC8-A4A0-4A75-BBDB-7F5E68D6BA34}"/>
              </a:ext>
            </a:extLst>
          </p:cNvPr>
          <p:cNvPicPr>
            <a:picLocks noChangeAspect="1"/>
          </p:cNvPicPr>
          <p:nvPr/>
        </p:nvPicPr>
        <p:blipFill>
          <a:blip r:embed="rId4"/>
          <a:stretch>
            <a:fillRect/>
          </a:stretch>
        </p:blipFill>
        <p:spPr>
          <a:xfrm>
            <a:off x="5479466" y="698835"/>
            <a:ext cx="3096057" cy="3286584"/>
          </a:xfrm>
          <a:prstGeom prst="rect">
            <a:avLst/>
          </a:prstGeom>
        </p:spPr>
      </p:pic>
    </p:spTree>
    <p:extLst>
      <p:ext uri="{BB962C8B-B14F-4D97-AF65-F5344CB8AC3E}">
        <p14:creationId xmlns:p14="http://schemas.microsoft.com/office/powerpoint/2010/main" val="1875004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Chapter Website</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6D01E021-DBE7-4B05-B953-C99B0B10D194}"/>
              </a:ext>
            </a:extLst>
          </p:cNvPr>
          <p:cNvSpPr txBox="1">
            <a:spLocks/>
          </p:cNvSpPr>
          <p:nvPr/>
        </p:nvSpPr>
        <p:spPr>
          <a:xfrm>
            <a:off x="462763" y="4761377"/>
            <a:ext cx="4023360" cy="711516"/>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Home Page</a:t>
            </a:r>
          </a:p>
        </p:txBody>
      </p:sp>
      <p:pic>
        <p:nvPicPr>
          <p:cNvPr id="7" name="Picture 6">
            <a:extLst>
              <a:ext uri="{FF2B5EF4-FFF2-40B4-BE49-F238E27FC236}">
                <a16:creationId xmlns:a16="http://schemas.microsoft.com/office/drawing/2014/main" id="{D5FE58FA-C085-4CE0-B377-44A07D647B8B}"/>
              </a:ext>
            </a:extLst>
          </p:cNvPr>
          <p:cNvPicPr>
            <a:picLocks noChangeAspect="1"/>
          </p:cNvPicPr>
          <p:nvPr/>
        </p:nvPicPr>
        <p:blipFill>
          <a:blip r:embed="rId3"/>
          <a:stretch>
            <a:fillRect/>
          </a:stretch>
        </p:blipFill>
        <p:spPr>
          <a:xfrm>
            <a:off x="5692187" y="471947"/>
            <a:ext cx="5766673" cy="6032091"/>
          </a:xfrm>
          <a:prstGeom prst="rect">
            <a:avLst/>
          </a:prstGeom>
        </p:spPr>
      </p:pic>
    </p:spTree>
    <p:extLst>
      <p:ext uri="{BB962C8B-B14F-4D97-AF65-F5344CB8AC3E}">
        <p14:creationId xmlns:p14="http://schemas.microsoft.com/office/powerpoint/2010/main" val="2182147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Chapter Website</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6D01E021-DBE7-4B05-B953-C99B0B10D194}"/>
              </a:ext>
            </a:extLst>
          </p:cNvPr>
          <p:cNvSpPr txBox="1">
            <a:spLocks/>
          </p:cNvSpPr>
          <p:nvPr/>
        </p:nvSpPr>
        <p:spPr>
          <a:xfrm>
            <a:off x="462763" y="4785631"/>
            <a:ext cx="4023360" cy="1446686"/>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2023 Meeting Dates</a:t>
            </a:r>
            <a:br>
              <a:rPr lang="en-US" sz="4800" dirty="0"/>
            </a:br>
            <a:br>
              <a:rPr lang="en-US" sz="4800" b="1" dirty="0"/>
            </a:br>
            <a:endParaRPr lang="en-US" sz="4800" b="1" dirty="0"/>
          </a:p>
        </p:txBody>
      </p:sp>
      <p:pic>
        <p:nvPicPr>
          <p:cNvPr id="5" name="Picture 4">
            <a:extLst>
              <a:ext uri="{FF2B5EF4-FFF2-40B4-BE49-F238E27FC236}">
                <a16:creationId xmlns:a16="http://schemas.microsoft.com/office/drawing/2014/main" id="{05492EAA-0063-4427-8709-457CB3305E75}"/>
              </a:ext>
            </a:extLst>
          </p:cNvPr>
          <p:cNvPicPr>
            <a:picLocks noChangeAspect="1"/>
          </p:cNvPicPr>
          <p:nvPr/>
        </p:nvPicPr>
        <p:blipFill>
          <a:blip r:embed="rId3"/>
          <a:stretch>
            <a:fillRect/>
          </a:stretch>
        </p:blipFill>
        <p:spPr>
          <a:xfrm>
            <a:off x="5912914" y="442495"/>
            <a:ext cx="5325218" cy="5973009"/>
          </a:xfrm>
          <a:prstGeom prst="rect">
            <a:avLst/>
          </a:prstGeom>
        </p:spPr>
      </p:pic>
    </p:spTree>
    <p:extLst>
      <p:ext uri="{BB962C8B-B14F-4D97-AF65-F5344CB8AC3E}">
        <p14:creationId xmlns:p14="http://schemas.microsoft.com/office/powerpoint/2010/main" val="2208561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fontScale="90000"/>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What you need to take care of to be a member in good standing</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6128D798-D90B-48E0-90FE-C57ACC1E38D9}"/>
              </a:ext>
            </a:extLst>
          </p:cNvPr>
          <p:cNvSpPr txBox="1">
            <a:spLocks/>
          </p:cNvSpPr>
          <p:nvPr/>
        </p:nvSpPr>
        <p:spPr>
          <a:xfrm>
            <a:off x="5802655" y="614666"/>
            <a:ext cx="5324381" cy="5687735"/>
          </a:xfrm>
          <a:prstGeom prst="rect">
            <a:avLst/>
          </a:prstGeom>
        </p:spPr>
        <p:txBody>
          <a:bodyPr vert="horz" lIns="91440" tIns="45720" rIns="91440" bIns="45720" rtlCol="0" anchor="b">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buNone/>
            </a:pPr>
            <a:r>
              <a:rPr lang="en-US" sz="5100" dirty="0">
                <a:latin typeface="Calibri" panose="020F0502020204030204" pitchFamily="34" charset="0"/>
                <a:ea typeface="Calibri" panose="020F0502020204030204" pitchFamily="34" charset="0"/>
                <a:cs typeface="Times New Roman" panose="02020603050405020304" pitchFamily="18" charset="0"/>
              </a:rPr>
              <a:t>-</a:t>
            </a:r>
            <a:r>
              <a:rPr lang="en-US" sz="9600" dirty="0">
                <a:latin typeface="Calibri" panose="020F0502020204030204" pitchFamily="34" charset="0"/>
                <a:ea typeface="Calibri" panose="020F0502020204030204" pitchFamily="34" charset="0"/>
                <a:cs typeface="Times New Roman" panose="02020603050405020304" pitchFamily="18" charset="0"/>
              </a:rPr>
              <a:t>Pay your State Dues</a:t>
            </a:r>
          </a:p>
          <a:p>
            <a:pPr marL="0" indent="0">
              <a:buNone/>
            </a:pP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9600" dirty="0">
                <a:latin typeface="Calibri" panose="020F0502020204030204" pitchFamily="34" charset="0"/>
                <a:ea typeface="Calibri" panose="020F0502020204030204" pitchFamily="34" charset="0"/>
                <a:cs typeface="Times New Roman" panose="02020603050405020304" pitchFamily="18" charset="0"/>
              </a:rPr>
              <a:t>-Work the Chapter Tournament or Pay your Local Dues and Fine.</a:t>
            </a:r>
          </a:p>
          <a:p>
            <a:pPr marL="0" marR="0" lvl="0" indent="0">
              <a:lnSpc>
                <a:spcPct val="107000"/>
              </a:lnSpc>
              <a:spcBef>
                <a:spcPts val="0"/>
              </a:spcBef>
              <a:spcAft>
                <a:spcPts val="0"/>
              </a:spcAft>
              <a:buNone/>
            </a:pP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9600" dirty="0">
                <a:latin typeface="Calibri" panose="020F0502020204030204" pitchFamily="34" charset="0"/>
                <a:ea typeface="Calibri" panose="020F0502020204030204" pitchFamily="34" charset="0"/>
                <a:cs typeface="Times New Roman" panose="02020603050405020304" pitchFamily="18" charset="0"/>
              </a:rPr>
              <a:t>-Attend either the State Meeting, Regional Clinic, or the Online Clinic.</a:t>
            </a:r>
          </a:p>
          <a:p>
            <a:pPr marL="0" marR="0" lvl="0" indent="0">
              <a:lnSpc>
                <a:spcPct val="107000"/>
              </a:lnSpc>
              <a:spcBef>
                <a:spcPts val="0"/>
              </a:spcBef>
              <a:spcAft>
                <a:spcPts val="0"/>
              </a:spcAft>
              <a:buNone/>
            </a:pP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9600" dirty="0">
                <a:latin typeface="Calibri" panose="020F0502020204030204" pitchFamily="34" charset="0"/>
                <a:ea typeface="Calibri" panose="020F0502020204030204" pitchFamily="34" charset="0"/>
                <a:cs typeface="Times New Roman" panose="02020603050405020304" pitchFamily="18" charset="0"/>
              </a:rPr>
              <a:t>-Take and pass the test with a minimum score of 70 to be eligible for the Regular Season and an 80 or better to be eligible for Post Season consideration. </a:t>
            </a:r>
          </a:p>
          <a:p>
            <a:pPr marL="0" marR="0" lvl="0" indent="0">
              <a:lnSpc>
                <a:spcPct val="107000"/>
              </a:lnSpc>
              <a:spcBef>
                <a:spcPts val="0"/>
              </a:spcBef>
              <a:spcAft>
                <a:spcPts val="800"/>
              </a:spcAft>
              <a:buNone/>
            </a:pPr>
            <a:br>
              <a:rPr lang="en-US" sz="9600" b="1" dirty="0"/>
            </a:br>
            <a:r>
              <a:rPr lang="en-US" sz="9600" b="1" dirty="0"/>
              <a:t>-Work Scrimmages</a:t>
            </a:r>
          </a:p>
          <a:p>
            <a:pPr marL="0" marR="0" lvl="0" indent="0">
              <a:lnSpc>
                <a:spcPct val="107000"/>
              </a:lnSpc>
              <a:spcBef>
                <a:spcPts val="0"/>
              </a:spcBef>
              <a:spcAft>
                <a:spcPts val="800"/>
              </a:spcAft>
              <a:buNone/>
            </a:pPr>
            <a:endParaRPr lang="en-US" sz="9600" b="1" dirty="0"/>
          </a:p>
          <a:p>
            <a:pPr marL="0" marR="0" lvl="0" indent="0">
              <a:lnSpc>
                <a:spcPct val="107000"/>
              </a:lnSpc>
              <a:spcBef>
                <a:spcPts val="0"/>
              </a:spcBef>
              <a:spcAft>
                <a:spcPts val="800"/>
              </a:spcAft>
              <a:buNone/>
            </a:pPr>
            <a:r>
              <a:rPr lang="en-US" sz="9600" b="1" dirty="0"/>
              <a:t>- Pay all fines if issued any during the year</a:t>
            </a:r>
          </a:p>
        </p:txBody>
      </p:sp>
    </p:spTree>
    <p:extLst>
      <p:ext uri="{BB962C8B-B14F-4D97-AF65-F5344CB8AC3E}">
        <p14:creationId xmlns:p14="http://schemas.microsoft.com/office/powerpoint/2010/main" val="2468554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Chapter Website</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C3CAB27-F3E1-4BFD-A4C6-1742F01AA262}"/>
              </a:ext>
            </a:extLst>
          </p:cNvPr>
          <p:cNvPicPr>
            <a:picLocks noChangeAspect="1"/>
          </p:cNvPicPr>
          <p:nvPr/>
        </p:nvPicPr>
        <p:blipFill>
          <a:blip r:embed="rId3"/>
          <a:stretch>
            <a:fillRect/>
          </a:stretch>
        </p:blipFill>
        <p:spPr>
          <a:xfrm>
            <a:off x="6178142" y="966645"/>
            <a:ext cx="5532829" cy="5434154"/>
          </a:xfrm>
          <a:prstGeom prst="rect">
            <a:avLst/>
          </a:prstGeom>
        </p:spPr>
      </p:pic>
      <p:sp>
        <p:nvSpPr>
          <p:cNvPr id="11" name="Title 1">
            <a:extLst>
              <a:ext uri="{FF2B5EF4-FFF2-40B4-BE49-F238E27FC236}">
                <a16:creationId xmlns:a16="http://schemas.microsoft.com/office/drawing/2014/main" id="{5E11A9BA-CBFA-407C-84DA-70F2E925A46B}"/>
              </a:ext>
            </a:extLst>
          </p:cNvPr>
          <p:cNvSpPr txBox="1">
            <a:spLocks/>
          </p:cNvSpPr>
          <p:nvPr/>
        </p:nvSpPr>
        <p:spPr>
          <a:xfrm>
            <a:off x="462763" y="4133570"/>
            <a:ext cx="402336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Information Page</a:t>
            </a:r>
            <a:br>
              <a:rPr lang="en-US" sz="4800" dirty="0"/>
            </a:br>
            <a:br>
              <a:rPr lang="en-US" sz="4800" b="1" dirty="0"/>
            </a:br>
            <a:endParaRPr lang="en-US" sz="4800" b="1" dirty="0"/>
          </a:p>
        </p:txBody>
      </p:sp>
    </p:spTree>
    <p:extLst>
      <p:ext uri="{BB962C8B-B14F-4D97-AF65-F5344CB8AC3E}">
        <p14:creationId xmlns:p14="http://schemas.microsoft.com/office/powerpoint/2010/main" val="2841224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Chapter Website</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5E11A9BA-CBFA-407C-84DA-70F2E925A46B}"/>
              </a:ext>
            </a:extLst>
          </p:cNvPr>
          <p:cNvSpPr txBox="1">
            <a:spLocks/>
          </p:cNvSpPr>
          <p:nvPr/>
        </p:nvSpPr>
        <p:spPr>
          <a:xfrm>
            <a:off x="363612" y="4546920"/>
            <a:ext cx="4023360" cy="133725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Information Page- Pay Sheet &amp; W9</a:t>
            </a:r>
          </a:p>
        </p:txBody>
      </p:sp>
      <p:pic>
        <p:nvPicPr>
          <p:cNvPr id="7" name="Picture 6">
            <a:extLst>
              <a:ext uri="{FF2B5EF4-FFF2-40B4-BE49-F238E27FC236}">
                <a16:creationId xmlns:a16="http://schemas.microsoft.com/office/drawing/2014/main" id="{B44CC867-37FE-4D9E-9848-B672C93E20AC}"/>
              </a:ext>
            </a:extLst>
          </p:cNvPr>
          <p:cNvPicPr>
            <a:picLocks noChangeAspect="1"/>
          </p:cNvPicPr>
          <p:nvPr/>
        </p:nvPicPr>
        <p:blipFill>
          <a:blip r:embed="rId3"/>
          <a:stretch>
            <a:fillRect/>
          </a:stretch>
        </p:blipFill>
        <p:spPr>
          <a:xfrm>
            <a:off x="7610504" y="3804303"/>
            <a:ext cx="3802971" cy="2833677"/>
          </a:xfrm>
          <a:prstGeom prst="rect">
            <a:avLst/>
          </a:prstGeom>
        </p:spPr>
      </p:pic>
      <p:pic>
        <p:nvPicPr>
          <p:cNvPr id="4" name="Picture 3">
            <a:extLst>
              <a:ext uri="{FF2B5EF4-FFF2-40B4-BE49-F238E27FC236}">
                <a16:creationId xmlns:a16="http://schemas.microsoft.com/office/drawing/2014/main" id="{840BD001-B9AC-4CC4-AC52-83B53F410055}"/>
              </a:ext>
            </a:extLst>
          </p:cNvPr>
          <p:cNvPicPr>
            <a:picLocks noChangeAspect="1"/>
          </p:cNvPicPr>
          <p:nvPr/>
        </p:nvPicPr>
        <p:blipFill>
          <a:blip r:embed="rId4"/>
          <a:stretch>
            <a:fillRect/>
          </a:stretch>
        </p:blipFill>
        <p:spPr>
          <a:xfrm>
            <a:off x="5530118" y="530537"/>
            <a:ext cx="3604551" cy="3053746"/>
          </a:xfrm>
          <a:prstGeom prst="rect">
            <a:avLst/>
          </a:prstGeom>
        </p:spPr>
      </p:pic>
    </p:spTree>
    <p:extLst>
      <p:ext uri="{BB962C8B-B14F-4D97-AF65-F5344CB8AC3E}">
        <p14:creationId xmlns:p14="http://schemas.microsoft.com/office/powerpoint/2010/main" val="110554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a:solidFill>
                  <a:schemeClr val="tx1"/>
                </a:solidFill>
                <a:latin typeface="+mj-lt"/>
                <a:ea typeface="+mj-ea"/>
                <a:cs typeface="+mj-cs"/>
              </a:rPr>
              <a:t>Chapter Website</a:t>
            </a:r>
            <a:br>
              <a:rPr lang="en-US" sz="4800" kern="1200">
                <a:solidFill>
                  <a:schemeClr val="tx1"/>
                </a:solidFill>
                <a:latin typeface="+mj-lt"/>
                <a:ea typeface="+mj-ea"/>
                <a:cs typeface="+mj-cs"/>
              </a:rPr>
            </a:br>
            <a:br>
              <a:rPr lang="en-US" sz="4800" b="1" kern="1200">
                <a:solidFill>
                  <a:schemeClr val="tx1"/>
                </a:solidFill>
                <a:latin typeface="+mj-lt"/>
                <a:ea typeface="+mj-ea"/>
                <a:cs typeface="+mj-cs"/>
              </a:rPr>
            </a:br>
            <a:endParaRPr lang="en-US" sz="4800" b="1" kern="120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417EDD9-F7E3-48B8-9171-E52090E1633A}"/>
              </a:ext>
            </a:extLst>
          </p:cNvPr>
          <p:cNvPicPr>
            <a:picLocks noChangeAspect="1"/>
          </p:cNvPicPr>
          <p:nvPr/>
        </p:nvPicPr>
        <p:blipFill>
          <a:blip r:embed="rId3"/>
          <a:stretch>
            <a:fillRect/>
          </a:stretch>
        </p:blipFill>
        <p:spPr>
          <a:xfrm>
            <a:off x="5790618" y="625683"/>
            <a:ext cx="5920353" cy="5532567"/>
          </a:xfrm>
          <a:prstGeom prst="rect">
            <a:avLst/>
          </a:prstGeom>
        </p:spPr>
      </p:pic>
      <p:sp>
        <p:nvSpPr>
          <p:cNvPr id="14" name="Title 1">
            <a:extLst>
              <a:ext uri="{FF2B5EF4-FFF2-40B4-BE49-F238E27FC236}">
                <a16:creationId xmlns:a16="http://schemas.microsoft.com/office/drawing/2014/main" id="{E29858C6-C525-4958-9984-27D20CBCA578}"/>
              </a:ext>
            </a:extLst>
          </p:cNvPr>
          <p:cNvSpPr txBox="1">
            <a:spLocks/>
          </p:cNvSpPr>
          <p:nvPr/>
        </p:nvSpPr>
        <p:spPr>
          <a:xfrm>
            <a:off x="462763" y="3653866"/>
            <a:ext cx="402336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Favorites Page</a:t>
            </a:r>
            <a:br>
              <a:rPr lang="en-US" sz="4800" dirty="0"/>
            </a:br>
            <a:br>
              <a:rPr lang="en-US" sz="4800" b="1" dirty="0"/>
            </a:br>
            <a:endParaRPr lang="en-US" sz="4800" b="1" dirty="0"/>
          </a:p>
        </p:txBody>
      </p:sp>
    </p:spTree>
    <p:extLst>
      <p:ext uri="{BB962C8B-B14F-4D97-AF65-F5344CB8AC3E}">
        <p14:creationId xmlns:p14="http://schemas.microsoft.com/office/powerpoint/2010/main" val="2646661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a:solidFill>
                  <a:schemeClr val="tx1"/>
                </a:solidFill>
                <a:latin typeface="+mj-lt"/>
                <a:ea typeface="+mj-ea"/>
                <a:cs typeface="+mj-cs"/>
              </a:rPr>
              <a:t>Chapter Website</a:t>
            </a:r>
            <a:br>
              <a:rPr lang="en-US" sz="4800" kern="1200">
                <a:solidFill>
                  <a:schemeClr val="tx1"/>
                </a:solidFill>
                <a:latin typeface="+mj-lt"/>
                <a:ea typeface="+mj-ea"/>
                <a:cs typeface="+mj-cs"/>
              </a:rPr>
            </a:br>
            <a:br>
              <a:rPr lang="en-US" sz="4800" b="1" kern="1200">
                <a:solidFill>
                  <a:schemeClr val="tx1"/>
                </a:solidFill>
                <a:latin typeface="+mj-lt"/>
                <a:ea typeface="+mj-ea"/>
                <a:cs typeface="+mj-cs"/>
              </a:rPr>
            </a:br>
            <a:endParaRPr lang="en-US" sz="4800" b="1" kern="120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5B795BF-99F3-4B40-8C25-89C106008FD3}"/>
              </a:ext>
            </a:extLst>
          </p:cNvPr>
          <p:cNvPicPr>
            <a:picLocks noChangeAspect="1"/>
          </p:cNvPicPr>
          <p:nvPr/>
        </p:nvPicPr>
        <p:blipFill>
          <a:blip r:embed="rId3"/>
          <a:stretch>
            <a:fillRect/>
          </a:stretch>
        </p:blipFill>
        <p:spPr>
          <a:xfrm>
            <a:off x="5658580" y="512124"/>
            <a:ext cx="5833887" cy="5833751"/>
          </a:xfrm>
          <a:prstGeom prst="rect">
            <a:avLst/>
          </a:prstGeom>
        </p:spPr>
      </p:pic>
      <p:sp>
        <p:nvSpPr>
          <p:cNvPr id="11" name="Title 1">
            <a:extLst>
              <a:ext uri="{FF2B5EF4-FFF2-40B4-BE49-F238E27FC236}">
                <a16:creationId xmlns:a16="http://schemas.microsoft.com/office/drawing/2014/main" id="{5827A75D-D8F6-46FA-A550-E0B2B0CBEC15}"/>
              </a:ext>
            </a:extLst>
          </p:cNvPr>
          <p:cNvSpPr txBox="1">
            <a:spLocks/>
          </p:cNvSpPr>
          <p:nvPr/>
        </p:nvSpPr>
        <p:spPr>
          <a:xfrm>
            <a:off x="486109" y="3749326"/>
            <a:ext cx="402336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Board Page</a:t>
            </a:r>
            <a:br>
              <a:rPr lang="en-US" sz="4800" dirty="0"/>
            </a:br>
            <a:br>
              <a:rPr lang="en-US" sz="4800" b="1" dirty="0"/>
            </a:br>
            <a:endParaRPr lang="en-US" sz="4800" b="1" dirty="0"/>
          </a:p>
        </p:txBody>
      </p:sp>
    </p:spTree>
    <p:extLst>
      <p:ext uri="{BB962C8B-B14F-4D97-AF65-F5344CB8AC3E}">
        <p14:creationId xmlns:p14="http://schemas.microsoft.com/office/powerpoint/2010/main" val="3457121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62763" y="4367600"/>
            <a:ext cx="4023360" cy="2588861"/>
          </a:xfrm>
        </p:spPr>
        <p:txBody>
          <a:bodyPr vert="horz" lIns="91440" tIns="45720" rIns="91440" bIns="45720" rtlCol="0" anchor="b">
            <a:normAutofit fontScale="90000"/>
          </a:bodyPr>
          <a:lstStyle/>
          <a:p>
            <a:r>
              <a:rPr lang="en-US" sz="4800" b="1" dirty="0"/>
              <a:t>Chapter Papers Page</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981966E1-702B-42FC-8B15-FC6E4DC90D95}"/>
              </a:ext>
            </a:extLst>
          </p:cNvPr>
          <p:cNvSpPr txBox="1">
            <a:spLocks/>
          </p:cNvSpPr>
          <p:nvPr/>
        </p:nvSpPr>
        <p:spPr>
          <a:xfrm>
            <a:off x="462763" y="1429038"/>
            <a:ext cx="4023360" cy="2588861"/>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Chapter Website</a:t>
            </a:r>
            <a:br>
              <a:rPr lang="en-US" sz="4800" dirty="0"/>
            </a:br>
            <a:br>
              <a:rPr lang="en-US" sz="4800" b="1" dirty="0"/>
            </a:br>
            <a:endParaRPr lang="en-US" sz="4800" b="1" dirty="0"/>
          </a:p>
        </p:txBody>
      </p:sp>
      <p:pic>
        <p:nvPicPr>
          <p:cNvPr id="4" name="Picture 3">
            <a:extLst>
              <a:ext uri="{FF2B5EF4-FFF2-40B4-BE49-F238E27FC236}">
                <a16:creationId xmlns:a16="http://schemas.microsoft.com/office/drawing/2014/main" id="{63041575-E3AF-4BE7-98A0-585CA8670150}"/>
              </a:ext>
            </a:extLst>
          </p:cNvPr>
          <p:cNvPicPr>
            <a:picLocks noChangeAspect="1"/>
          </p:cNvPicPr>
          <p:nvPr/>
        </p:nvPicPr>
        <p:blipFill>
          <a:blip r:embed="rId3"/>
          <a:stretch>
            <a:fillRect/>
          </a:stretch>
        </p:blipFill>
        <p:spPr>
          <a:xfrm>
            <a:off x="5421810" y="771988"/>
            <a:ext cx="6289161" cy="5115628"/>
          </a:xfrm>
          <a:prstGeom prst="rect">
            <a:avLst/>
          </a:prstGeom>
        </p:spPr>
      </p:pic>
    </p:spTree>
    <p:extLst>
      <p:ext uri="{BB962C8B-B14F-4D97-AF65-F5344CB8AC3E}">
        <p14:creationId xmlns:p14="http://schemas.microsoft.com/office/powerpoint/2010/main" val="4059405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62763" y="4367600"/>
            <a:ext cx="4023360" cy="2588861"/>
          </a:xfrm>
        </p:spPr>
        <p:txBody>
          <a:bodyPr vert="horz" lIns="91440" tIns="45720" rIns="91440" bIns="45720" rtlCol="0" anchor="b">
            <a:normAutofit/>
          </a:bodyPr>
          <a:lstStyle/>
          <a:p>
            <a:r>
              <a:rPr lang="en-US" sz="4800" b="1" dirty="0"/>
              <a:t>Training Page</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981966E1-702B-42FC-8B15-FC6E4DC90D95}"/>
              </a:ext>
            </a:extLst>
          </p:cNvPr>
          <p:cNvSpPr txBox="1">
            <a:spLocks/>
          </p:cNvSpPr>
          <p:nvPr/>
        </p:nvSpPr>
        <p:spPr>
          <a:xfrm>
            <a:off x="462763" y="1429038"/>
            <a:ext cx="4023360" cy="2588861"/>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Chapter Website</a:t>
            </a:r>
            <a:br>
              <a:rPr lang="en-US" sz="4800" dirty="0"/>
            </a:br>
            <a:br>
              <a:rPr lang="en-US" sz="4800" b="1" dirty="0"/>
            </a:br>
            <a:endParaRPr lang="en-US" sz="4800" b="1" dirty="0"/>
          </a:p>
        </p:txBody>
      </p:sp>
      <p:pic>
        <p:nvPicPr>
          <p:cNvPr id="5" name="Picture 4">
            <a:extLst>
              <a:ext uri="{FF2B5EF4-FFF2-40B4-BE49-F238E27FC236}">
                <a16:creationId xmlns:a16="http://schemas.microsoft.com/office/drawing/2014/main" id="{9EA779F7-106F-4081-B3E1-A2592F71C8A8}"/>
              </a:ext>
            </a:extLst>
          </p:cNvPr>
          <p:cNvPicPr>
            <a:picLocks noChangeAspect="1"/>
          </p:cNvPicPr>
          <p:nvPr/>
        </p:nvPicPr>
        <p:blipFill>
          <a:blip r:embed="rId3"/>
          <a:stretch>
            <a:fillRect/>
          </a:stretch>
        </p:blipFill>
        <p:spPr>
          <a:xfrm>
            <a:off x="5411650" y="1175460"/>
            <a:ext cx="6139541" cy="4926760"/>
          </a:xfrm>
          <a:prstGeom prst="rect">
            <a:avLst/>
          </a:prstGeom>
        </p:spPr>
      </p:pic>
    </p:spTree>
    <p:extLst>
      <p:ext uri="{BB962C8B-B14F-4D97-AF65-F5344CB8AC3E}">
        <p14:creationId xmlns:p14="http://schemas.microsoft.com/office/powerpoint/2010/main" val="2563197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385645" y="4894822"/>
            <a:ext cx="4023360" cy="2588861"/>
          </a:xfrm>
        </p:spPr>
        <p:txBody>
          <a:bodyPr vert="horz" lIns="91440" tIns="45720" rIns="91440" bIns="45720" rtlCol="0" anchor="b">
            <a:normAutofit fontScale="90000"/>
          </a:bodyPr>
          <a:lstStyle/>
          <a:p>
            <a:r>
              <a:rPr lang="en-US" sz="4800" b="1" dirty="0"/>
              <a:t>Communication portrayed to the Coaches</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981966E1-702B-42FC-8B15-FC6E4DC90D95}"/>
              </a:ext>
            </a:extLst>
          </p:cNvPr>
          <p:cNvSpPr txBox="1">
            <a:spLocks/>
          </p:cNvSpPr>
          <p:nvPr/>
        </p:nvSpPr>
        <p:spPr>
          <a:xfrm>
            <a:off x="462763" y="1429038"/>
            <a:ext cx="4023360" cy="2588861"/>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Scrimmages</a:t>
            </a:r>
            <a:br>
              <a:rPr lang="en-US" sz="4800" dirty="0"/>
            </a:br>
            <a:br>
              <a:rPr lang="en-US" sz="4800" b="1" dirty="0"/>
            </a:br>
            <a:endParaRPr lang="en-US" sz="4800" b="1" dirty="0"/>
          </a:p>
        </p:txBody>
      </p:sp>
      <p:sp>
        <p:nvSpPr>
          <p:cNvPr id="10" name="Content Placeholder 2">
            <a:extLst>
              <a:ext uri="{FF2B5EF4-FFF2-40B4-BE49-F238E27FC236}">
                <a16:creationId xmlns:a16="http://schemas.microsoft.com/office/drawing/2014/main" id="{9E22BB9E-DBD7-4906-91D3-C73D628613ED}"/>
              </a:ext>
            </a:extLst>
          </p:cNvPr>
          <p:cNvSpPr txBox="1">
            <a:spLocks/>
          </p:cNvSpPr>
          <p:nvPr/>
        </p:nvSpPr>
        <p:spPr>
          <a:xfrm>
            <a:off x="5440076" y="859316"/>
            <a:ext cx="5931990" cy="564815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assign a veteran official to oversee each scrimmage site. Please work with them to get what you need out of your scrimmage. If you have any issues, please bring it to the scrimmage leader or contact either Oscar, Chuck or Tom.</a:t>
            </a:r>
          </a:p>
          <a:p>
            <a:r>
              <a:rPr lang="en-US" dirty="0"/>
              <a:t>We are there to work for you during the scrimmages please remember that we are using this time to get back into the softball state of mind and will be introducing new umpires to fast pitch softball.</a:t>
            </a:r>
          </a:p>
          <a:p>
            <a:pPr marL="0" indent="0">
              <a:buFont typeface="Arial" panose="020B0604020202020204" pitchFamily="34" charset="0"/>
              <a:buNone/>
            </a:pPr>
            <a:r>
              <a:rPr lang="en-US" dirty="0"/>
              <a:t>    </a:t>
            </a:r>
          </a:p>
        </p:txBody>
      </p:sp>
    </p:spTree>
    <p:extLst>
      <p:ext uri="{BB962C8B-B14F-4D97-AF65-F5344CB8AC3E}">
        <p14:creationId xmlns:p14="http://schemas.microsoft.com/office/powerpoint/2010/main" val="41854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385645" y="4894822"/>
            <a:ext cx="4023360" cy="2588861"/>
          </a:xfrm>
        </p:spPr>
        <p:txBody>
          <a:bodyPr vert="horz" lIns="91440" tIns="45720" rIns="91440" bIns="45720" rtlCol="0" anchor="b">
            <a:normAutofit fontScale="90000"/>
          </a:bodyPr>
          <a:lstStyle/>
          <a:p>
            <a:r>
              <a:rPr lang="en-US" sz="4800" b="1" dirty="0"/>
              <a:t>Communication portrayed to the Coaches</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981966E1-702B-42FC-8B15-FC6E4DC90D95}"/>
              </a:ext>
            </a:extLst>
          </p:cNvPr>
          <p:cNvSpPr txBox="1">
            <a:spLocks/>
          </p:cNvSpPr>
          <p:nvPr/>
        </p:nvSpPr>
        <p:spPr>
          <a:xfrm>
            <a:off x="462763" y="1429038"/>
            <a:ext cx="4023360" cy="2588861"/>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Scrimmages</a:t>
            </a:r>
            <a:br>
              <a:rPr lang="en-US" sz="4800" dirty="0"/>
            </a:br>
            <a:br>
              <a:rPr lang="en-US" sz="4800" b="1" dirty="0"/>
            </a:br>
            <a:endParaRPr lang="en-US" sz="4800" b="1" dirty="0"/>
          </a:p>
        </p:txBody>
      </p:sp>
      <p:sp>
        <p:nvSpPr>
          <p:cNvPr id="12" name="Content Placeholder 2">
            <a:extLst>
              <a:ext uri="{FF2B5EF4-FFF2-40B4-BE49-F238E27FC236}">
                <a16:creationId xmlns:a16="http://schemas.microsoft.com/office/drawing/2014/main" id="{4DBE5971-5754-4B9F-B172-37E5DEF43F3B}"/>
              </a:ext>
            </a:extLst>
          </p:cNvPr>
          <p:cNvSpPr txBox="1">
            <a:spLocks/>
          </p:cNvSpPr>
          <p:nvPr/>
        </p:nvSpPr>
        <p:spPr>
          <a:xfrm>
            <a:off x="5411650" y="771988"/>
            <a:ext cx="6009108" cy="5637136"/>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expect our umpires to always conduct themselves in a professional manner, and we wish to be informed about any issues in which they have not done this. </a:t>
            </a:r>
          </a:p>
          <a:p>
            <a:r>
              <a:rPr lang="en-US" dirty="0"/>
              <a:t>If you have a rules interpretation question or need clarification on anything dealing with softball or our chapter, please contact the chapter officers below.</a:t>
            </a:r>
          </a:p>
          <a:p>
            <a:pPr marL="0" indent="0">
              <a:buFont typeface="Arial" panose="020B0604020202020204" pitchFamily="34" charset="0"/>
              <a:buNone/>
            </a:pPr>
            <a:endParaRPr lang="en-US" dirty="0"/>
          </a:p>
          <a:p>
            <a:r>
              <a:rPr lang="en-US" dirty="0"/>
              <a:t>President- Oscar Strain</a:t>
            </a:r>
          </a:p>
          <a:p>
            <a:r>
              <a:rPr lang="en-US" dirty="0"/>
              <a:t>Vice President- Tom Cremeans</a:t>
            </a:r>
          </a:p>
          <a:p>
            <a:r>
              <a:rPr lang="en-US" dirty="0"/>
              <a:t>Assigner- Chuck Allen</a:t>
            </a:r>
          </a:p>
          <a:p>
            <a:pPr marL="0" indent="0">
              <a:buFont typeface="Arial" panose="020B0604020202020204" pitchFamily="34" charset="0"/>
              <a:buNone/>
            </a:pPr>
            <a:r>
              <a:rPr lang="en-US" dirty="0"/>
              <a:t>    </a:t>
            </a:r>
          </a:p>
        </p:txBody>
      </p:sp>
    </p:spTree>
    <p:extLst>
      <p:ext uri="{BB962C8B-B14F-4D97-AF65-F5344CB8AC3E}">
        <p14:creationId xmlns:p14="http://schemas.microsoft.com/office/powerpoint/2010/main" val="2279074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62763" y="4889380"/>
            <a:ext cx="4023360" cy="822224"/>
          </a:xfrm>
        </p:spPr>
        <p:txBody>
          <a:bodyPr vert="horz" lIns="91440" tIns="45720" rIns="91440" bIns="45720" rtlCol="0" anchor="b">
            <a:normAutofit/>
          </a:bodyPr>
          <a:lstStyle/>
          <a:p>
            <a:r>
              <a:rPr lang="en-US" sz="4800" b="1" dirty="0"/>
              <a:t>Site UIC</a:t>
            </a: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981966E1-702B-42FC-8B15-FC6E4DC90D95}"/>
              </a:ext>
            </a:extLst>
          </p:cNvPr>
          <p:cNvSpPr txBox="1">
            <a:spLocks/>
          </p:cNvSpPr>
          <p:nvPr/>
        </p:nvSpPr>
        <p:spPr>
          <a:xfrm>
            <a:off x="462763" y="1429038"/>
            <a:ext cx="4023360" cy="2588861"/>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Scrimmages</a:t>
            </a:r>
            <a:br>
              <a:rPr lang="en-US" sz="4800" dirty="0"/>
            </a:br>
            <a:br>
              <a:rPr lang="en-US" sz="4800" b="1" dirty="0"/>
            </a:br>
            <a:endParaRPr lang="en-US" sz="4800" b="1" dirty="0"/>
          </a:p>
        </p:txBody>
      </p:sp>
      <p:sp>
        <p:nvSpPr>
          <p:cNvPr id="12" name="Content Placeholder 2">
            <a:extLst>
              <a:ext uri="{FF2B5EF4-FFF2-40B4-BE49-F238E27FC236}">
                <a16:creationId xmlns:a16="http://schemas.microsoft.com/office/drawing/2014/main" id="{4DBE5971-5754-4B9F-B172-37E5DEF43F3B}"/>
              </a:ext>
            </a:extLst>
          </p:cNvPr>
          <p:cNvSpPr txBox="1">
            <a:spLocks/>
          </p:cNvSpPr>
          <p:nvPr/>
        </p:nvSpPr>
        <p:spPr>
          <a:xfrm>
            <a:off x="5411650" y="1068636"/>
            <a:ext cx="6009108" cy="5444131"/>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Contact all members assigned to work with you a minimum of 48 hours prior to scrimmage.</a:t>
            </a:r>
          </a:p>
          <a:p>
            <a:r>
              <a:rPr lang="en-US" dirty="0"/>
              <a:t>Arrive on site early and talk to coach and discuss what they want to get out of </a:t>
            </a:r>
            <a:r>
              <a:rPr lang="en-US" u="sng" dirty="0"/>
              <a:t>the</a:t>
            </a:r>
            <a:r>
              <a:rPr lang="en-US" dirty="0"/>
              <a:t> scrimmage today. As well as any protocols the crew will need to follow while on site.</a:t>
            </a:r>
          </a:p>
          <a:p>
            <a:r>
              <a:rPr lang="en-US" dirty="0"/>
              <a:t>Brief your crew as to how you are going to assist the coach in reaching their goals for the scrimmage and any protocols that need to be followed.</a:t>
            </a:r>
          </a:p>
          <a:p>
            <a:r>
              <a:rPr lang="en-US" dirty="0"/>
              <a:t>Take attendance and report this as well as the start and finish time to Oscar and Chuck.</a:t>
            </a:r>
          </a:p>
          <a:p>
            <a:r>
              <a:rPr lang="en-US" dirty="0"/>
              <a:t>Provide Chuck and Oscar feedback on how the scrimmage went and how the officials performed to include good and needs improvement points.</a:t>
            </a:r>
          </a:p>
          <a:p>
            <a:r>
              <a:rPr lang="en-US" dirty="0"/>
              <a:t>Work with the lesser experienced officials on mechanics and understanding the game. Do not be afraid to challenge them after you observe them in action. </a:t>
            </a:r>
          </a:p>
          <a:p>
            <a:r>
              <a:rPr lang="en-US" dirty="0"/>
              <a:t>Get some work in yourself, knock off the rust.</a:t>
            </a:r>
          </a:p>
          <a:p>
            <a:pPr marL="0" indent="0">
              <a:buFont typeface="Arial" panose="020B0604020202020204" pitchFamily="34" charset="0"/>
              <a:buNone/>
            </a:pPr>
            <a:r>
              <a:rPr lang="en-US" dirty="0"/>
              <a:t>    </a:t>
            </a:r>
          </a:p>
        </p:txBody>
      </p:sp>
    </p:spTree>
    <p:extLst>
      <p:ext uri="{BB962C8B-B14F-4D97-AF65-F5344CB8AC3E}">
        <p14:creationId xmlns:p14="http://schemas.microsoft.com/office/powerpoint/2010/main" val="3456960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62763" y="4889380"/>
            <a:ext cx="4023360" cy="822224"/>
          </a:xfrm>
        </p:spPr>
        <p:txBody>
          <a:bodyPr vert="horz" lIns="91440" tIns="45720" rIns="91440" bIns="45720" rtlCol="0" anchor="b">
            <a:normAutofit/>
          </a:bodyPr>
          <a:lstStyle/>
          <a:p>
            <a:r>
              <a:rPr lang="en-US" sz="4800" b="1" dirty="0"/>
              <a:t>Official</a:t>
            </a: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981966E1-702B-42FC-8B15-FC6E4DC90D95}"/>
              </a:ext>
            </a:extLst>
          </p:cNvPr>
          <p:cNvSpPr txBox="1">
            <a:spLocks/>
          </p:cNvSpPr>
          <p:nvPr/>
        </p:nvSpPr>
        <p:spPr>
          <a:xfrm>
            <a:off x="462763" y="1429038"/>
            <a:ext cx="4023360" cy="2588861"/>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Scrimmages</a:t>
            </a:r>
            <a:br>
              <a:rPr lang="en-US" sz="4800" dirty="0"/>
            </a:br>
            <a:br>
              <a:rPr lang="en-US" sz="4800" b="1" dirty="0"/>
            </a:br>
            <a:endParaRPr lang="en-US" sz="4800" b="1" dirty="0"/>
          </a:p>
        </p:txBody>
      </p:sp>
      <p:sp>
        <p:nvSpPr>
          <p:cNvPr id="12" name="Content Placeholder 2">
            <a:extLst>
              <a:ext uri="{FF2B5EF4-FFF2-40B4-BE49-F238E27FC236}">
                <a16:creationId xmlns:a16="http://schemas.microsoft.com/office/drawing/2014/main" id="{4DBE5971-5754-4B9F-B172-37E5DEF43F3B}"/>
              </a:ext>
            </a:extLst>
          </p:cNvPr>
          <p:cNvSpPr txBox="1">
            <a:spLocks/>
          </p:cNvSpPr>
          <p:nvPr/>
        </p:nvSpPr>
        <p:spPr>
          <a:xfrm>
            <a:off x="5411650" y="813777"/>
            <a:ext cx="6009108" cy="556579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After receiving the call/text from the Site UIC ensure that the following takes place.</a:t>
            </a:r>
          </a:p>
          <a:p>
            <a:pPr marL="514350" indent="-514350">
              <a:buAutoNum type="arabicPeriod"/>
            </a:pPr>
            <a:r>
              <a:rPr lang="en-US" dirty="0"/>
              <a:t>Respond back to the UIC and let them know that you have received the message and will be there.</a:t>
            </a:r>
          </a:p>
          <a:p>
            <a:pPr marL="514350" indent="-514350">
              <a:buAutoNum type="arabicPeriod"/>
            </a:pPr>
            <a:r>
              <a:rPr lang="en-US" dirty="0"/>
              <a:t>Ensure that your equipment is ready, don’t need any late surprises!</a:t>
            </a:r>
          </a:p>
          <a:p>
            <a:pPr marL="514350" indent="-514350">
              <a:buAutoNum type="arabicPeriod"/>
            </a:pPr>
            <a:r>
              <a:rPr lang="en-US" dirty="0"/>
              <a:t>Wear clothes that you can get your equipment under </a:t>
            </a:r>
            <a:r>
              <a:rPr lang="en-US" dirty="0" err="1"/>
              <a:t>ie</a:t>
            </a:r>
            <a:r>
              <a:rPr lang="en-US" dirty="0"/>
              <a:t>.. chest protector and leg guards.</a:t>
            </a:r>
          </a:p>
          <a:p>
            <a:pPr marL="514350" indent="-514350">
              <a:buAutoNum type="arabicPeriod"/>
            </a:pPr>
            <a:r>
              <a:rPr lang="en-US" dirty="0"/>
              <a:t>Dress for the weather and be prepared for any changes in the weather.</a:t>
            </a:r>
          </a:p>
          <a:p>
            <a:pPr marL="514350" indent="-514350">
              <a:buAutoNum type="arabicPeriod"/>
            </a:pPr>
            <a:r>
              <a:rPr lang="en-US" dirty="0"/>
              <a:t>Show up to the site on or before the designated time by the UIC. If first one there wait on the UIC to arrive prior to meeting the Coach.</a:t>
            </a:r>
          </a:p>
          <a:p>
            <a:pPr marL="514350" indent="-514350">
              <a:buAutoNum type="arabicPeriod"/>
            </a:pPr>
            <a:r>
              <a:rPr lang="en-US" dirty="0"/>
              <a:t>Remember we are there to support the coach and their team get ready for the season this goes for all the other coaches and teams that are present at their site. </a:t>
            </a:r>
          </a:p>
        </p:txBody>
      </p:sp>
    </p:spTree>
    <p:extLst>
      <p:ext uri="{BB962C8B-B14F-4D97-AF65-F5344CB8AC3E}">
        <p14:creationId xmlns:p14="http://schemas.microsoft.com/office/powerpoint/2010/main" val="2145392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Handling your Business</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6128D798-D90B-48E0-90FE-C57ACC1E38D9}"/>
              </a:ext>
            </a:extLst>
          </p:cNvPr>
          <p:cNvSpPr txBox="1">
            <a:spLocks/>
          </p:cNvSpPr>
          <p:nvPr/>
        </p:nvSpPr>
        <p:spPr>
          <a:xfrm>
            <a:off x="5773600" y="1361243"/>
            <a:ext cx="5603846" cy="3296874"/>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400" dirty="0"/>
              <a:t>Calling your partner once you learn you have a contest together, the plate umpire for the Varsity Contest is the Crew Chief and is responsible for initiating contact. If the Crew Chief does not initiate communications, then the partner should initiate.</a:t>
            </a:r>
          </a:p>
        </p:txBody>
      </p:sp>
      <p:sp>
        <p:nvSpPr>
          <p:cNvPr id="9" name="Title 1">
            <a:extLst>
              <a:ext uri="{FF2B5EF4-FFF2-40B4-BE49-F238E27FC236}">
                <a16:creationId xmlns:a16="http://schemas.microsoft.com/office/drawing/2014/main" id="{E7B98CD4-43DC-41CE-B992-D913B4B8DD3F}"/>
              </a:ext>
            </a:extLst>
          </p:cNvPr>
          <p:cNvSpPr txBox="1">
            <a:spLocks/>
          </p:cNvSpPr>
          <p:nvPr/>
        </p:nvSpPr>
        <p:spPr>
          <a:xfrm>
            <a:off x="395489" y="4768846"/>
            <a:ext cx="4023360" cy="6285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Communications</a:t>
            </a:r>
            <a:endParaRPr lang="en-US" sz="4800" b="1" dirty="0"/>
          </a:p>
        </p:txBody>
      </p:sp>
    </p:spTree>
    <p:extLst>
      <p:ext uri="{BB962C8B-B14F-4D97-AF65-F5344CB8AC3E}">
        <p14:creationId xmlns:p14="http://schemas.microsoft.com/office/powerpoint/2010/main" val="3245947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239035-6C66-4796-A705-B8512C339BB7}"/>
              </a:ext>
            </a:extLst>
          </p:cNvPr>
          <p:cNvSpPr>
            <a:spLocks noGrp="1"/>
          </p:cNvSpPr>
          <p:nvPr>
            <p:ph type="title"/>
          </p:nvPr>
        </p:nvSpPr>
        <p:spPr>
          <a:xfrm>
            <a:off x="612648" y="1078992"/>
            <a:ext cx="6268770" cy="1536192"/>
          </a:xfrm>
        </p:spPr>
        <p:txBody>
          <a:bodyPr anchor="b">
            <a:normAutofit/>
          </a:bodyPr>
          <a:lstStyle/>
          <a:p>
            <a:r>
              <a:rPr lang="en-US" sz="5200" b="1"/>
              <a:t>Questions</a:t>
            </a:r>
          </a:p>
        </p:txBody>
      </p:sp>
      <p:sp>
        <p:nvSpPr>
          <p:cNvPr id="11" name="Rectangle 10">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B2523B7-1500-4ACF-A674-C38806F8C263}"/>
              </a:ext>
            </a:extLst>
          </p:cNvPr>
          <p:cNvSpPr>
            <a:spLocks noGrp="1"/>
          </p:cNvSpPr>
          <p:nvPr>
            <p:ph idx="1"/>
          </p:nvPr>
        </p:nvSpPr>
        <p:spPr>
          <a:xfrm>
            <a:off x="612648" y="3355848"/>
            <a:ext cx="6268770" cy="2825496"/>
          </a:xfrm>
        </p:spPr>
        <p:txBody>
          <a:bodyPr>
            <a:normAutofit/>
          </a:bodyPr>
          <a:lstStyle/>
          <a:p>
            <a:pPr marL="0" indent="0">
              <a:buNone/>
            </a:pPr>
            <a:endParaRPr lang="en-US" sz="2200"/>
          </a:p>
          <a:p>
            <a:pPr marL="0" indent="0">
              <a:buNone/>
            </a:pPr>
            <a:endParaRPr lang="en-US" sz="2200"/>
          </a:p>
          <a:p>
            <a:pPr marL="0" indent="0">
              <a:buNone/>
            </a:pPr>
            <a:endParaRPr lang="en-US" sz="2200"/>
          </a:p>
          <a:p>
            <a:pPr marL="0" indent="0">
              <a:buNone/>
            </a:pPr>
            <a:endParaRPr lang="en-US" sz="2200">
              <a:latin typeface="Times New Roman" panose="02020603050405020304" pitchFamily="18" charset="0"/>
              <a:cs typeface="Times New Roman" panose="02020603050405020304" pitchFamily="18" charset="0"/>
            </a:endParaRPr>
          </a:p>
          <a:p>
            <a:pPr marL="0" indent="0">
              <a:buNone/>
            </a:pPr>
            <a:r>
              <a:rPr lang="en-US" sz="2200"/>
              <a:t>    </a:t>
            </a:r>
          </a:p>
        </p:txBody>
      </p:sp>
      <p:pic>
        <p:nvPicPr>
          <p:cNvPr id="4" name="Picture 2">
            <a:extLst>
              <a:ext uri="{FF2B5EF4-FFF2-40B4-BE49-F238E27FC236}">
                <a16:creationId xmlns:a16="http://schemas.microsoft.com/office/drawing/2014/main" id="{CFED9C51-4403-4FF5-B487-D1B9E974FA9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94066" y="1198050"/>
            <a:ext cx="4237686" cy="438637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573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Handling your Business</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6128D798-D90B-48E0-90FE-C57ACC1E38D9}"/>
              </a:ext>
            </a:extLst>
          </p:cNvPr>
          <p:cNvSpPr txBox="1">
            <a:spLocks/>
          </p:cNvSpPr>
          <p:nvPr/>
        </p:nvSpPr>
        <p:spPr>
          <a:xfrm>
            <a:off x="5679347" y="1696598"/>
            <a:ext cx="5603846" cy="3514380"/>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a:t>Review site parking protocols</a:t>
            </a:r>
          </a:p>
          <a:p>
            <a:pPr lvl="0"/>
            <a:endParaRPr lang="en-US" dirty="0"/>
          </a:p>
          <a:p>
            <a:pPr lvl="0"/>
            <a:r>
              <a:rPr lang="en-US" dirty="0"/>
              <a:t>Determine what color shirt you are going to wear.</a:t>
            </a:r>
          </a:p>
          <a:p>
            <a:pPr lvl="0"/>
            <a:endParaRPr lang="en-US" dirty="0"/>
          </a:p>
          <a:p>
            <a:pPr lvl="0"/>
            <a:r>
              <a:rPr lang="en-US" dirty="0"/>
              <a:t>Determine if you may be able to ride together, if not determine where and what time to meet either onsite or prior to the site.</a:t>
            </a:r>
          </a:p>
        </p:txBody>
      </p:sp>
      <p:sp>
        <p:nvSpPr>
          <p:cNvPr id="9" name="Title 1">
            <a:extLst>
              <a:ext uri="{FF2B5EF4-FFF2-40B4-BE49-F238E27FC236}">
                <a16:creationId xmlns:a16="http://schemas.microsoft.com/office/drawing/2014/main" id="{5821C6DC-9B20-4DD9-AD63-CE64D14ADA82}"/>
              </a:ext>
            </a:extLst>
          </p:cNvPr>
          <p:cNvSpPr txBox="1">
            <a:spLocks/>
          </p:cNvSpPr>
          <p:nvPr/>
        </p:nvSpPr>
        <p:spPr>
          <a:xfrm>
            <a:off x="395489" y="4768846"/>
            <a:ext cx="4023360" cy="628505"/>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Partner Communications</a:t>
            </a:r>
            <a:endParaRPr lang="en-US" sz="4800" b="1" dirty="0"/>
          </a:p>
        </p:txBody>
      </p:sp>
    </p:spTree>
    <p:extLst>
      <p:ext uri="{BB962C8B-B14F-4D97-AF65-F5344CB8AC3E}">
        <p14:creationId xmlns:p14="http://schemas.microsoft.com/office/powerpoint/2010/main" val="1462541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Handling your Business</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6128D798-D90B-48E0-90FE-C57ACC1E38D9}"/>
              </a:ext>
            </a:extLst>
          </p:cNvPr>
          <p:cNvSpPr txBox="1">
            <a:spLocks/>
          </p:cNvSpPr>
          <p:nvPr/>
        </p:nvSpPr>
        <p:spPr>
          <a:xfrm>
            <a:off x="5637402" y="1921079"/>
            <a:ext cx="5540671" cy="3296874"/>
          </a:xfrm>
          <a:prstGeom prst="rect">
            <a:avLst/>
          </a:prstGeom>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400" dirty="0"/>
              <a:t>Once on site find the home head coach and let them know that you are there and that you and your partner will get ready and be back on the field prior to 10 minutes before the start of the contest.</a:t>
            </a:r>
          </a:p>
        </p:txBody>
      </p:sp>
      <p:sp>
        <p:nvSpPr>
          <p:cNvPr id="9" name="Title 1">
            <a:extLst>
              <a:ext uri="{FF2B5EF4-FFF2-40B4-BE49-F238E27FC236}">
                <a16:creationId xmlns:a16="http://schemas.microsoft.com/office/drawing/2014/main" id="{AC0AA2DD-1468-47C3-ABF0-B34181211D05}"/>
              </a:ext>
            </a:extLst>
          </p:cNvPr>
          <p:cNvSpPr txBox="1">
            <a:spLocks/>
          </p:cNvSpPr>
          <p:nvPr/>
        </p:nvSpPr>
        <p:spPr>
          <a:xfrm>
            <a:off x="395489" y="4768846"/>
            <a:ext cx="4023360" cy="628505"/>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mn-lt"/>
              </a:rPr>
              <a:t>Coach Communications</a:t>
            </a:r>
          </a:p>
        </p:txBody>
      </p:sp>
    </p:spTree>
    <p:extLst>
      <p:ext uri="{BB962C8B-B14F-4D97-AF65-F5344CB8AC3E}">
        <p14:creationId xmlns:p14="http://schemas.microsoft.com/office/powerpoint/2010/main" val="2644988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Handling your Business</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6128D798-D90B-48E0-90FE-C57ACC1E38D9}"/>
              </a:ext>
            </a:extLst>
          </p:cNvPr>
          <p:cNvSpPr txBox="1">
            <a:spLocks/>
          </p:cNvSpPr>
          <p:nvPr/>
        </p:nvSpPr>
        <p:spPr>
          <a:xfrm>
            <a:off x="5771625" y="3130691"/>
            <a:ext cx="5394122" cy="1434517"/>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a:t>Remember “If you deviate, then you must communicate”.</a:t>
            </a:r>
          </a:p>
          <a:p>
            <a:pPr marL="0" lvl="0" indent="0">
              <a:buNone/>
            </a:pPr>
            <a:endParaRPr lang="en-US" dirty="0"/>
          </a:p>
        </p:txBody>
      </p:sp>
      <p:sp>
        <p:nvSpPr>
          <p:cNvPr id="9" name="Title 1">
            <a:extLst>
              <a:ext uri="{FF2B5EF4-FFF2-40B4-BE49-F238E27FC236}">
                <a16:creationId xmlns:a16="http://schemas.microsoft.com/office/drawing/2014/main" id="{CE66D04C-598A-428B-BA31-BB32F7A4A065}"/>
              </a:ext>
            </a:extLst>
          </p:cNvPr>
          <p:cNvSpPr txBox="1">
            <a:spLocks/>
          </p:cNvSpPr>
          <p:nvPr/>
        </p:nvSpPr>
        <p:spPr>
          <a:xfrm>
            <a:off x="395489" y="4768846"/>
            <a:ext cx="4023360" cy="62850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mn-lt"/>
              </a:rPr>
              <a:t>Communications</a:t>
            </a:r>
          </a:p>
        </p:txBody>
      </p:sp>
    </p:spTree>
    <p:extLst>
      <p:ext uri="{BB962C8B-B14F-4D97-AF65-F5344CB8AC3E}">
        <p14:creationId xmlns:p14="http://schemas.microsoft.com/office/powerpoint/2010/main" val="3105789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Handling your Business</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6128D798-D90B-48E0-90FE-C57ACC1E38D9}"/>
              </a:ext>
            </a:extLst>
          </p:cNvPr>
          <p:cNvSpPr txBox="1">
            <a:spLocks/>
          </p:cNvSpPr>
          <p:nvPr/>
        </p:nvSpPr>
        <p:spPr>
          <a:xfrm>
            <a:off x="5437028" y="1415562"/>
            <a:ext cx="5603846" cy="44137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800" dirty="0"/>
              <a:t>Reminder you </a:t>
            </a:r>
            <a:r>
              <a:rPr lang="en-US" sz="2800" b="1" dirty="0"/>
              <a:t>MUST</a:t>
            </a:r>
            <a:r>
              <a:rPr lang="en-US" sz="2800" dirty="0"/>
              <a:t> Call two (2) of the following Board Members (Oscar/Tom/Chuck/Shane) if you have something out of the ordinary happen before during or after your game(s) this includes but not limited to a Fan, Coach, or Player ejection. If you feel the coach or AD will make a call to Oscar or Chuck it will be in your best interest to make the call right after the contest has ended.</a:t>
            </a:r>
          </a:p>
        </p:txBody>
      </p:sp>
      <p:sp>
        <p:nvSpPr>
          <p:cNvPr id="9" name="Title 1">
            <a:extLst>
              <a:ext uri="{FF2B5EF4-FFF2-40B4-BE49-F238E27FC236}">
                <a16:creationId xmlns:a16="http://schemas.microsoft.com/office/drawing/2014/main" id="{5821C6DC-9B20-4DD9-AD63-CE64D14ADA82}"/>
              </a:ext>
            </a:extLst>
          </p:cNvPr>
          <p:cNvSpPr txBox="1">
            <a:spLocks/>
          </p:cNvSpPr>
          <p:nvPr/>
        </p:nvSpPr>
        <p:spPr>
          <a:xfrm>
            <a:off x="395489" y="4768846"/>
            <a:ext cx="4023360" cy="6285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Communications</a:t>
            </a:r>
            <a:endParaRPr lang="en-US" sz="4800" dirty="0"/>
          </a:p>
        </p:txBody>
      </p:sp>
    </p:spTree>
    <p:extLst>
      <p:ext uri="{BB962C8B-B14F-4D97-AF65-F5344CB8AC3E}">
        <p14:creationId xmlns:p14="http://schemas.microsoft.com/office/powerpoint/2010/main" val="4067864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Uniform</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34937B5D-7ABC-434D-9551-C72B03F16628}"/>
              </a:ext>
            </a:extLst>
          </p:cNvPr>
          <p:cNvSpPr txBox="1">
            <a:spLocks/>
          </p:cNvSpPr>
          <p:nvPr/>
        </p:nvSpPr>
        <p:spPr>
          <a:xfrm>
            <a:off x="395489" y="4768846"/>
            <a:ext cx="4023360" cy="6285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Vendor Information</a:t>
            </a:r>
            <a:endParaRPr lang="en-US" sz="4800" b="1" dirty="0"/>
          </a:p>
        </p:txBody>
      </p:sp>
      <p:sp>
        <p:nvSpPr>
          <p:cNvPr id="20" name="Title 1">
            <a:extLst>
              <a:ext uri="{FF2B5EF4-FFF2-40B4-BE49-F238E27FC236}">
                <a16:creationId xmlns:a16="http://schemas.microsoft.com/office/drawing/2014/main" id="{3924ACD7-CD13-44BB-9D32-4E1951CF00E9}"/>
              </a:ext>
            </a:extLst>
          </p:cNvPr>
          <p:cNvSpPr txBox="1">
            <a:spLocks/>
          </p:cNvSpPr>
          <p:nvPr/>
        </p:nvSpPr>
        <p:spPr>
          <a:xfrm>
            <a:off x="5635280" y="1751682"/>
            <a:ext cx="5603846" cy="320800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800" dirty="0">
                <a:hlinkClick r:id="rId3"/>
              </a:rPr>
              <a:t>www.officalsgearoutlet.com</a:t>
            </a:r>
            <a:endParaRPr lang="en-US" sz="2800" dirty="0"/>
          </a:p>
          <a:p>
            <a:pPr lvl="0"/>
            <a:endParaRPr lang="en-US" sz="2800" dirty="0"/>
          </a:p>
          <a:p>
            <a:pPr lvl="0"/>
            <a:r>
              <a:rPr lang="en-US" sz="2800" dirty="0">
                <a:hlinkClick r:id="rId4"/>
              </a:rPr>
              <a:t>www.stripesplus.com</a:t>
            </a:r>
            <a:endParaRPr lang="en-US" sz="2800" dirty="0"/>
          </a:p>
          <a:p>
            <a:pPr lvl="0"/>
            <a:endParaRPr lang="en-US" sz="2800" dirty="0"/>
          </a:p>
          <a:p>
            <a:pPr lvl="0"/>
            <a:r>
              <a:rPr lang="en-US" sz="2800" dirty="0">
                <a:hlinkClick r:id="rId5"/>
              </a:rPr>
              <a:t>www.umpjunksa.com</a:t>
            </a:r>
            <a:endParaRPr lang="en-US" sz="2800" dirty="0"/>
          </a:p>
          <a:p>
            <a:pPr lvl="0"/>
            <a:endParaRPr lang="en-US" sz="2800" dirty="0"/>
          </a:p>
          <a:p>
            <a:pPr lvl="0"/>
            <a:r>
              <a:rPr lang="en-US" sz="2800" dirty="0">
                <a:hlinkClick r:id="rId6"/>
              </a:rPr>
              <a:t>www.officalsports.net</a:t>
            </a:r>
            <a:endParaRPr lang="en-US" sz="2800" dirty="0"/>
          </a:p>
          <a:p>
            <a:pPr lvl="0"/>
            <a:endParaRPr lang="en-US" sz="2800" dirty="0"/>
          </a:p>
        </p:txBody>
      </p:sp>
    </p:spTree>
    <p:extLst>
      <p:ext uri="{BB962C8B-B14F-4D97-AF65-F5344CB8AC3E}">
        <p14:creationId xmlns:p14="http://schemas.microsoft.com/office/powerpoint/2010/main" val="627402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Uniform</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34937B5D-7ABC-434D-9551-C72B03F16628}"/>
              </a:ext>
            </a:extLst>
          </p:cNvPr>
          <p:cNvSpPr txBox="1">
            <a:spLocks/>
          </p:cNvSpPr>
          <p:nvPr/>
        </p:nvSpPr>
        <p:spPr>
          <a:xfrm>
            <a:off x="395489" y="4768846"/>
            <a:ext cx="4023360" cy="6285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ea typeface="Calibri" panose="020F0502020204030204" pitchFamily="34" charset="0"/>
                <a:cs typeface="Times New Roman" panose="02020603050405020304" pitchFamily="18" charset="0"/>
              </a:rPr>
              <a:t>Shirt</a:t>
            </a:r>
            <a:endParaRPr lang="en-US" sz="4800" b="1" dirty="0"/>
          </a:p>
        </p:txBody>
      </p:sp>
      <p:pic>
        <p:nvPicPr>
          <p:cNvPr id="10" name="Picture 5">
            <a:extLst>
              <a:ext uri="{FF2B5EF4-FFF2-40B4-BE49-F238E27FC236}">
                <a16:creationId xmlns:a16="http://schemas.microsoft.com/office/drawing/2014/main" id="{B8BB5ABC-3EEA-4212-831B-F4A0736CF8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1001" y="1425748"/>
            <a:ext cx="1453844" cy="1796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0B9BC71D-4D25-4296-AD04-4DB592920884}"/>
              </a:ext>
            </a:extLst>
          </p:cNvPr>
          <p:cNvPicPr>
            <a:picLocks noChangeAspect="1"/>
          </p:cNvPicPr>
          <p:nvPr/>
        </p:nvPicPr>
        <p:blipFill>
          <a:blip r:embed="rId4"/>
          <a:stretch>
            <a:fillRect/>
          </a:stretch>
        </p:blipFill>
        <p:spPr>
          <a:xfrm>
            <a:off x="6091836" y="928057"/>
            <a:ext cx="1786375" cy="1796373"/>
          </a:xfrm>
          <a:prstGeom prst="rect">
            <a:avLst/>
          </a:prstGeom>
        </p:spPr>
      </p:pic>
      <p:pic>
        <p:nvPicPr>
          <p:cNvPr id="8" name="Picture 7">
            <a:extLst>
              <a:ext uri="{FF2B5EF4-FFF2-40B4-BE49-F238E27FC236}">
                <a16:creationId xmlns:a16="http://schemas.microsoft.com/office/drawing/2014/main" id="{AAA18823-AD8E-4527-952C-82C9D2E93222}"/>
              </a:ext>
            </a:extLst>
          </p:cNvPr>
          <p:cNvPicPr>
            <a:picLocks noChangeAspect="1"/>
          </p:cNvPicPr>
          <p:nvPr/>
        </p:nvPicPr>
        <p:blipFill>
          <a:blip r:embed="rId5"/>
          <a:stretch>
            <a:fillRect/>
          </a:stretch>
        </p:blipFill>
        <p:spPr>
          <a:xfrm>
            <a:off x="9011001" y="4243848"/>
            <a:ext cx="1453844" cy="1678500"/>
          </a:xfrm>
          <a:prstGeom prst="rect">
            <a:avLst/>
          </a:prstGeom>
        </p:spPr>
      </p:pic>
      <p:pic>
        <p:nvPicPr>
          <p:cNvPr id="12" name="Picture 11">
            <a:extLst>
              <a:ext uri="{FF2B5EF4-FFF2-40B4-BE49-F238E27FC236}">
                <a16:creationId xmlns:a16="http://schemas.microsoft.com/office/drawing/2014/main" id="{90C4C8D1-F61C-4910-8F7E-71AB7030189F}"/>
              </a:ext>
            </a:extLst>
          </p:cNvPr>
          <p:cNvPicPr>
            <a:picLocks noChangeAspect="1"/>
          </p:cNvPicPr>
          <p:nvPr/>
        </p:nvPicPr>
        <p:blipFill>
          <a:blip r:embed="rId6"/>
          <a:stretch>
            <a:fillRect/>
          </a:stretch>
        </p:blipFill>
        <p:spPr>
          <a:xfrm>
            <a:off x="6313698" y="3600978"/>
            <a:ext cx="1570524" cy="1796373"/>
          </a:xfrm>
          <a:prstGeom prst="rect">
            <a:avLst/>
          </a:prstGeom>
        </p:spPr>
      </p:pic>
    </p:spTree>
    <p:extLst>
      <p:ext uri="{BB962C8B-B14F-4D97-AF65-F5344CB8AC3E}">
        <p14:creationId xmlns:p14="http://schemas.microsoft.com/office/powerpoint/2010/main" val="2248533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2068</TotalTime>
  <Words>1386</Words>
  <Application>Microsoft Office PowerPoint</Application>
  <PresentationFormat>Widescreen</PresentationFormat>
  <Paragraphs>161</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Tyler  Lonestar        Chapter   </vt:lpstr>
      <vt:lpstr>What you need to take care of to be a member in good standing  </vt:lpstr>
      <vt:lpstr>Handling your Business  </vt:lpstr>
      <vt:lpstr>Handling your Business  </vt:lpstr>
      <vt:lpstr>Handling your Business  </vt:lpstr>
      <vt:lpstr>Handling your Business  </vt:lpstr>
      <vt:lpstr>Handling your Business  </vt:lpstr>
      <vt:lpstr>Uniform  </vt:lpstr>
      <vt:lpstr>Uniform  </vt:lpstr>
      <vt:lpstr>Uniform  </vt:lpstr>
      <vt:lpstr>Uniform  </vt:lpstr>
      <vt:lpstr>Looking the part  </vt:lpstr>
      <vt:lpstr>Looking the part  </vt:lpstr>
      <vt:lpstr>Looking the part  </vt:lpstr>
      <vt:lpstr>Looking the part  </vt:lpstr>
      <vt:lpstr>Looking the part  </vt:lpstr>
      <vt:lpstr>Looking the part  </vt:lpstr>
      <vt:lpstr>Chapter Website  </vt:lpstr>
      <vt:lpstr>Chapter Website  </vt:lpstr>
      <vt:lpstr>Chapter Website  </vt:lpstr>
      <vt:lpstr>Chapter Website  </vt:lpstr>
      <vt:lpstr>Chapter Website  </vt:lpstr>
      <vt:lpstr>Chapter Website  </vt:lpstr>
      <vt:lpstr>Chapter Papers Page  </vt:lpstr>
      <vt:lpstr>Training Page  </vt:lpstr>
      <vt:lpstr>Communication portrayed to the Coaches  </vt:lpstr>
      <vt:lpstr>Communication portrayed to the Coaches  </vt:lpstr>
      <vt:lpstr>Site UIC</vt:lpstr>
      <vt:lpstr>Official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Umpire Training</dc:title>
  <dc:creator>Tom Cremeans</dc:creator>
  <cp:lastModifiedBy>Tom Cremeans</cp:lastModifiedBy>
  <cp:revision>80</cp:revision>
  <cp:lastPrinted>2022-01-16T16:41:52Z</cp:lastPrinted>
  <dcterms:created xsi:type="dcterms:W3CDTF">2021-12-07T19:03:27Z</dcterms:created>
  <dcterms:modified xsi:type="dcterms:W3CDTF">2023-01-20T18:33:04Z</dcterms:modified>
</cp:coreProperties>
</file>