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Lst>
  <p:notesMasterIdLst>
    <p:notesMasterId r:id="rId30"/>
  </p:notesMasterIdLst>
  <p:sldIdLst>
    <p:sldId id="312" r:id="rId2"/>
    <p:sldId id="313" r:id="rId3"/>
    <p:sldId id="325" r:id="rId4"/>
    <p:sldId id="318" r:id="rId5"/>
    <p:sldId id="317" r:id="rId6"/>
    <p:sldId id="316" r:id="rId7"/>
    <p:sldId id="314" r:id="rId8"/>
    <p:sldId id="319" r:id="rId9"/>
    <p:sldId id="320" r:id="rId10"/>
    <p:sldId id="321" r:id="rId11"/>
    <p:sldId id="322" r:id="rId12"/>
    <p:sldId id="337" r:id="rId13"/>
    <p:sldId id="324" r:id="rId14"/>
    <p:sldId id="333" r:id="rId15"/>
    <p:sldId id="315" r:id="rId16"/>
    <p:sldId id="326" r:id="rId17"/>
    <p:sldId id="327" r:id="rId18"/>
    <p:sldId id="329" r:id="rId19"/>
    <p:sldId id="330" r:id="rId20"/>
    <p:sldId id="332" r:id="rId21"/>
    <p:sldId id="340" r:id="rId22"/>
    <p:sldId id="335" r:id="rId23"/>
    <p:sldId id="331" r:id="rId24"/>
    <p:sldId id="334" r:id="rId25"/>
    <p:sldId id="338" r:id="rId26"/>
    <p:sldId id="341" r:id="rId27"/>
    <p:sldId id="281" r:id="rId28"/>
    <p:sldId id="34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10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05600F-C3ED-46C4-A7B7-CB08C313FE28}" type="datetimeFigureOut">
              <a:rPr lang="en-US" smtClean="0"/>
              <a:t>2/23/2020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0C025D-4433-4AC0-8704-0886408974C6}" type="slidenum">
              <a:rPr lang="en-US" smtClean="0"/>
              <a:t>‹#›</a:t>
            </a:fld>
            <a:endParaRPr lang="en-US"/>
          </a:p>
        </p:txBody>
      </p:sp>
    </p:spTree>
    <p:extLst>
      <p:ext uri="{BB962C8B-B14F-4D97-AF65-F5344CB8AC3E}">
        <p14:creationId xmlns:p14="http://schemas.microsoft.com/office/powerpoint/2010/main" val="746022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722312" y="4406924"/>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lt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chemeClr val="lt2"/>
                </a:solidFill>
                <a:latin typeface="Tahoma"/>
                <a:ea typeface="Tahoma"/>
                <a:cs typeface="Tahoma"/>
                <a:sym typeface="Tahoma"/>
              </a:defRPr>
            </a:lvl9pPr>
          </a:lstStyle>
          <a:p>
            <a:endParaRPr/>
          </a:p>
        </p:txBody>
      </p:sp>
      <p:sp>
        <p:nvSpPr>
          <p:cNvPr id="31" name="Shape 31"/>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1pPr>
            <a:lvl2pPr marL="457200" marR="0" lvl="1" indent="0" algn="l" rtl="0">
              <a:spcBef>
                <a:spcPts val="36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spcBef>
                <a:spcPts val="320"/>
              </a:spcBef>
              <a:spcAft>
                <a:spcPts val="0"/>
              </a:spcAft>
              <a:buClr>
                <a:schemeClr val="lt1"/>
              </a:buClr>
              <a:buFont typeface="Arial"/>
              <a:buNone/>
              <a:defRPr sz="1600" b="0" i="0" u="none" strike="noStrike" cap="none">
                <a:solidFill>
                  <a:schemeClr val="lt1"/>
                </a:solidFill>
                <a:latin typeface="Arial"/>
                <a:ea typeface="Arial"/>
                <a:cs typeface="Arial"/>
                <a:sym typeface="Arial"/>
              </a:defRPr>
            </a:lvl3pPr>
            <a:lvl4pPr marL="1371600" marR="0" lvl="3" indent="0" algn="l" rtl="0">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4pPr>
            <a:lvl5pPr marL="1828800" marR="0" lvl="4" indent="0" algn="l" rtl="0">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5pPr>
            <a:lvl6pPr marL="2286000" marR="0" lvl="5" indent="0" algn="l" rtl="0">
              <a:spcBef>
                <a:spcPts val="280"/>
              </a:spcBef>
              <a:spcAft>
                <a:spcPts val="0"/>
              </a:spcAft>
              <a:buClr>
                <a:schemeClr val="lt1"/>
              </a:buClr>
              <a:buFont typeface="Tahoma"/>
              <a:buNone/>
              <a:defRPr sz="1400" b="0" i="0" u="none" strike="noStrike" cap="none">
                <a:solidFill>
                  <a:schemeClr val="lt1"/>
                </a:solidFill>
                <a:latin typeface="Tahoma"/>
                <a:ea typeface="Tahoma"/>
                <a:cs typeface="Tahoma"/>
                <a:sym typeface="Tahoma"/>
              </a:defRPr>
            </a:lvl6pPr>
            <a:lvl7pPr marL="2743200" marR="0" lvl="6" indent="0" algn="l" rtl="0">
              <a:spcBef>
                <a:spcPts val="280"/>
              </a:spcBef>
              <a:spcAft>
                <a:spcPts val="0"/>
              </a:spcAft>
              <a:buClr>
                <a:schemeClr val="lt1"/>
              </a:buClr>
              <a:buFont typeface="Tahoma"/>
              <a:buNone/>
              <a:defRPr sz="1400" b="0" i="0" u="none" strike="noStrike" cap="none">
                <a:solidFill>
                  <a:schemeClr val="lt1"/>
                </a:solidFill>
                <a:latin typeface="Tahoma"/>
                <a:ea typeface="Tahoma"/>
                <a:cs typeface="Tahoma"/>
                <a:sym typeface="Tahoma"/>
              </a:defRPr>
            </a:lvl7pPr>
            <a:lvl8pPr marL="3200400" marR="0" lvl="7" indent="0" algn="l" rtl="0">
              <a:spcBef>
                <a:spcPts val="280"/>
              </a:spcBef>
              <a:spcAft>
                <a:spcPts val="0"/>
              </a:spcAft>
              <a:buClr>
                <a:schemeClr val="lt1"/>
              </a:buClr>
              <a:buFont typeface="Tahoma"/>
              <a:buNone/>
              <a:defRPr sz="1400" b="0" i="0" u="none" strike="noStrike" cap="none">
                <a:solidFill>
                  <a:schemeClr val="lt1"/>
                </a:solidFill>
                <a:latin typeface="Tahoma"/>
                <a:ea typeface="Tahoma"/>
                <a:cs typeface="Tahoma"/>
                <a:sym typeface="Tahoma"/>
              </a:defRPr>
            </a:lvl8pPr>
            <a:lvl9pPr marL="3657600" marR="0" lvl="8" indent="0" algn="l" rtl="0">
              <a:spcBef>
                <a:spcPts val="280"/>
              </a:spcBef>
              <a:spcAft>
                <a:spcPts val="0"/>
              </a:spcAft>
              <a:buClr>
                <a:schemeClr val="lt1"/>
              </a:buClr>
              <a:buFont typeface="Tahoma"/>
              <a:buNone/>
              <a:defRPr sz="1400" b="0" i="0" u="none" strike="noStrike" cap="none">
                <a:solidFill>
                  <a:schemeClr val="lt1"/>
                </a:solidFill>
                <a:latin typeface="Tahoma"/>
                <a:ea typeface="Tahoma"/>
                <a:cs typeface="Tahoma"/>
                <a:sym typeface="Tahoma"/>
              </a:defRPr>
            </a:lvl9pPr>
          </a:lstStyle>
          <a:p>
            <a:endParaRPr/>
          </a:p>
        </p:txBody>
      </p:sp>
      <p:sp>
        <p:nvSpPr>
          <p:cNvPr id="4" name="Shape 32">
            <a:extLst>
              <a:ext uri="{FF2B5EF4-FFF2-40B4-BE49-F238E27FC236}">
                <a16:creationId xmlns:a16="http://schemas.microsoft.com/office/drawing/2014/main" id="{D5FD99C9-9E60-4838-9B77-D6F8A86F8CE9}"/>
              </a:ext>
            </a:extLst>
          </p:cNvPr>
          <p:cNvSpPr txBox="1">
            <a:spLocks noGrp="1"/>
          </p:cNvSpPr>
          <p:nvPr>
            <p:ph type="dt" idx="10"/>
          </p:nvPr>
        </p:nvSpPr>
        <p:spPr>
          <a:xfrm>
            <a:off x="685800" y="6248400"/>
            <a:ext cx="1905000" cy="457200"/>
          </a:xfrm>
          <a:prstGeom prst="rect">
            <a:avLst/>
          </a:prstGeom>
        </p:spPr>
        <p:txBody>
          <a:bodyPr lIns="91425" tIns="91425" rIns="91425" bIns="91425" anchor="t" anchorCtr="0"/>
          <a:lstStyle>
            <a:lvl1pPr marL="0" marR="0" lvl="0" indent="0" algn="l" rtl="0" eaLnBrk="1" fontAlgn="auto" hangingPunct="1">
              <a:lnSpc>
                <a:spcPct val="100000"/>
              </a:lnSpc>
              <a:spcBef>
                <a:spcPts val="0"/>
              </a:spcBef>
              <a:spcAft>
                <a:spcPts val="0"/>
              </a:spcAft>
              <a:buNone/>
              <a:defRPr sz="2400" b="0" i="0" u="none">
                <a:solidFill>
                  <a:schemeClr val="lt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9pPr>
          </a:lstStyle>
          <a:p>
            <a:pPr>
              <a:defRPr/>
            </a:pPr>
            <a:endParaRPr>
              <a:solidFill>
                <a:srgbClr val="FFFFFF"/>
              </a:solidFill>
            </a:endParaRPr>
          </a:p>
        </p:txBody>
      </p:sp>
      <p:sp>
        <p:nvSpPr>
          <p:cNvPr id="5" name="Shape 33">
            <a:extLst>
              <a:ext uri="{FF2B5EF4-FFF2-40B4-BE49-F238E27FC236}">
                <a16:creationId xmlns:a16="http://schemas.microsoft.com/office/drawing/2014/main" id="{07B4D4AC-153A-4B32-A6AF-4A31CFD80067}"/>
              </a:ext>
            </a:extLst>
          </p:cNvPr>
          <p:cNvSpPr txBox="1">
            <a:spLocks noGrp="1"/>
          </p:cNvSpPr>
          <p:nvPr>
            <p:ph type="ftr" idx="11"/>
          </p:nvPr>
        </p:nvSpPr>
        <p:spPr>
          <a:xfrm>
            <a:off x="3124200" y="6248400"/>
            <a:ext cx="2895600" cy="457200"/>
          </a:xfrm>
          <a:prstGeom prst="rect">
            <a:avLst/>
          </a:prstGeom>
        </p:spPr>
        <p:txBody>
          <a:bodyPr lIns="91425" tIns="91425" rIns="91425" bIns="91425" anchor="t" anchorCtr="0"/>
          <a:lstStyle>
            <a:lvl1pPr marL="0" marR="0" lvl="0" indent="0" algn="l" rtl="0" eaLnBrk="1" fontAlgn="auto" hangingPunct="1">
              <a:lnSpc>
                <a:spcPct val="100000"/>
              </a:lnSpc>
              <a:spcBef>
                <a:spcPts val="0"/>
              </a:spcBef>
              <a:spcAft>
                <a:spcPts val="0"/>
              </a:spcAft>
              <a:buNone/>
              <a:defRPr sz="2400" b="0" i="0" u="none">
                <a:solidFill>
                  <a:schemeClr val="lt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9pPr>
          </a:lstStyle>
          <a:p>
            <a:pPr>
              <a:defRPr/>
            </a:pPr>
            <a:endParaRPr>
              <a:solidFill>
                <a:srgbClr val="FFFFFF"/>
              </a:solidFill>
            </a:endParaRPr>
          </a:p>
        </p:txBody>
      </p:sp>
      <p:sp>
        <p:nvSpPr>
          <p:cNvPr id="6" name="Shape 34">
            <a:extLst>
              <a:ext uri="{FF2B5EF4-FFF2-40B4-BE49-F238E27FC236}">
                <a16:creationId xmlns:a16="http://schemas.microsoft.com/office/drawing/2014/main" id="{4B5E93D8-96A9-4901-B051-8D6B0D81ED6F}"/>
              </a:ext>
            </a:extLst>
          </p:cNvPr>
          <p:cNvSpPr txBox="1">
            <a:spLocks noGrp="1"/>
          </p:cNvSpPr>
          <p:nvPr>
            <p:ph type="sldNum" idx="12"/>
          </p:nvPr>
        </p:nvSpPr>
        <p:spPr>
          <a:xfrm>
            <a:off x="6553200" y="6248400"/>
            <a:ext cx="1905000" cy="457200"/>
          </a:xfrm>
        </p:spPr>
        <p:txBody>
          <a:bodyPr lIns="91425" tIns="45700" rIns="91425" bIns="45700" anchor="t">
            <a:noAutofit/>
          </a:bodyPr>
          <a:lstStyle>
            <a:lvl1pPr algn="r" hangingPunct="1">
              <a:buClr>
                <a:srgbClr val="FFFFFF"/>
              </a:buClr>
              <a:buSzPct val="25000"/>
              <a:defRPr sz="1400">
                <a:latin typeface="Times New Roman" pitchFamily="18" charset="0"/>
                <a:cs typeface="Times New Roman" pitchFamily="18" charset="0"/>
                <a:sym typeface="Times New Roman" pitchFamily="18" charset="0"/>
              </a:defRPr>
            </a:lvl1pPr>
          </a:lstStyle>
          <a:p>
            <a:fld id="{06D273AA-9192-4E5D-BCB7-7D7F9E3FE440}" type="slidenum">
              <a:rPr lang="en-US" altLang="en-US"/>
              <a:pPr/>
              <a:t>‹#›</a:t>
            </a:fld>
            <a:endParaRPr lang="en-US" altLang="en-US"/>
          </a:p>
        </p:txBody>
      </p:sp>
    </p:spTree>
    <p:extLst>
      <p:ext uri="{BB962C8B-B14F-4D97-AF65-F5344CB8AC3E}">
        <p14:creationId xmlns:p14="http://schemas.microsoft.com/office/powerpoint/2010/main" val="721573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1295412" y="152400"/>
            <a:ext cx="6705599"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lt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lt2"/>
                </a:solidFill>
                <a:latin typeface="Tahoma"/>
                <a:ea typeface="Tahoma"/>
                <a:cs typeface="Tahoma"/>
                <a:sym typeface="Tahoma"/>
              </a:defRPr>
            </a:lvl6pPr>
            <a:lvl7pPr marL="914400" marR="0" lvl="6" indent="0" algn="ctr" rtl="0">
              <a:spcBef>
                <a:spcPts val="0"/>
              </a:spcBef>
              <a:spcAft>
                <a:spcPts val="0"/>
              </a:spcAft>
              <a:buNone/>
              <a:defRPr sz="4400" b="0" i="0" u="none" strike="noStrike" cap="none">
                <a:solidFill>
                  <a:schemeClr val="lt2"/>
                </a:solidFill>
                <a:latin typeface="Tahoma"/>
                <a:ea typeface="Tahoma"/>
                <a:cs typeface="Tahoma"/>
                <a:sym typeface="Tahoma"/>
              </a:defRPr>
            </a:lvl7pPr>
            <a:lvl8pPr marL="1371600" marR="0" lvl="7" indent="0" algn="ctr" rtl="0">
              <a:spcBef>
                <a:spcPts val="0"/>
              </a:spcBef>
              <a:spcAft>
                <a:spcPts val="0"/>
              </a:spcAft>
              <a:buNone/>
              <a:defRPr sz="4400" b="0" i="0" u="none" strike="noStrike" cap="none">
                <a:solidFill>
                  <a:schemeClr val="lt2"/>
                </a:solidFill>
                <a:latin typeface="Tahoma"/>
                <a:ea typeface="Tahoma"/>
                <a:cs typeface="Tahoma"/>
                <a:sym typeface="Tahoma"/>
              </a:defRPr>
            </a:lvl8pPr>
            <a:lvl9pPr marL="1828800" marR="0" lvl="8" indent="0" algn="ctr" rtl="0">
              <a:spcBef>
                <a:spcPts val="0"/>
              </a:spcBef>
              <a:spcAft>
                <a:spcPts val="0"/>
              </a:spcAft>
              <a:buNone/>
              <a:defRPr sz="4400" b="0" i="0" u="none" strike="noStrike" cap="none">
                <a:solidFill>
                  <a:schemeClr val="lt2"/>
                </a:solidFill>
                <a:latin typeface="Tahoma"/>
                <a:ea typeface="Tahoma"/>
                <a:cs typeface="Tahoma"/>
                <a:sym typeface="Tahoma"/>
              </a:defRPr>
            </a:lvl9pPr>
          </a:lstStyle>
          <a:p>
            <a:endParaRPr/>
          </a:p>
        </p:txBody>
      </p:sp>
      <p:sp>
        <p:nvSpPr>
          <p:cNvPr id="25" name="Shape 25"/>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lt1"/>
              </a:buClr>
              <a:buSzPct val="100000"/>
              <a:buFont typeface="Arial"/>
              <a:buChar char="•"/>
              <a:defRPr sz="3200" b="0" i="0" u="none" strike="noStrike" cap="none">
                <a:solidFill>
                  <a:schemeClr val="lt1"/>
                </a:solidFill>
                <a:latin typeface="Arial"/>
                <a:ea typeface="Arial"/>
                <a:cs typeface="Arial"/>
                <a:sym typeface="Arial"/>
              </a:defRPr>
            </a:lvl1pPr>
            <a:lvl2pPr marL="742950" marR="0" lvl="1" indent="-107950" algn="l" rtl="0">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2pPr>
            <a:lvl3pPr marL="1143000" marR="0" lvl="2" indent="-76200" algn="l" rtl="0">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3pPr>
            <a:lvl4pPr marL="1600200" marR="0" lvl="3"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4pPr>
            <a:lvl5pPr marL="2057400" marR="0" lvl="4"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5pPr>
            <a:lvl6pPr marL="2514600" marR="0" lvl="5" indent="-101600" algn="l" rtl="0">
              <a:spcBef>
                <a:spcPts val="400"/>
              </a:spcBef>
              <a:spcAft>
                <a:spcPts val="0"/>
              </a:spcAft>
              <a:buClr>
                <a:schemeClr val="lt1"/>
              </a:buClr>
              <a:buSzPct val="100000"/>
              <a:buFont typeface="Tahoma"/>
              <a:buChar char="»"/>
              <a:defRPr sz="2000" b="0" i="0" u="none" strike="noStrike" cap="none">
                <a:solidFill>
                  <a:schemeClr val="lt1"/>
                </a:solidFill>
                <a:latin typeface="Tahoma"/>
                <a:ea typeface="Tahoma"/>
                <a:cs typeface="Tahoma"/>
                <a:sym typeface="Tahoma"/>
              </a:defRPr>
            </a:lvl6pPr>
            <a:lvl7pPr marL="2971800" marR="0" lvl="6" indent="-101600" algn="l" rtl="0">
              <a:spcBef>
                <a:spcPts val="400"/>
              </a:spcBef>
              <a:spcAft>
                <a:spcPts val="0"/>
              </a:spcAft>
              <a:buClr>
                <a:schemeClr val="lt1"/>
              </a:buClr>
              <a:buSzPct val="100000"/>
              <a:buFont typeface="Tahoma"/>
              <a:buChar char="»"/>
              <a:defRPr sz="2000" b="0" i="0" u="none" strike="noStrike" cap="none">
                <a:solidFill>
                  <a:schemeClr val="lt1"/>
                </a:solidFill>
                <a:latin typeface="Tahoma"/>
                <a:ea typeface="Tahoma"/>
                <a:cs typeface="Tahoma"/>
                <a:sym typeface="Tahoma"/>
              </a:defRPr>
            </a:lvl7pPr>
            <a:lvl8pPr marL="3429000" marR="0" lvl="7" indent="-101600" algn="l" rtl="0">
              <a:spcBef>
                <a:spcPts val="400"/>
              </a:spcBef>
              <a:spcAft>
                <a:spcPts val="0"/>
              </a:spcAft>
              <a:buClr>
                <a:schemeClr val="lt1"/>
              </a:buClr>
              <a:buSzPct val="100000"/>
              <a:buFont typeface="Tahoma"/>
              <a:buChar char="»"/>
              <a:defRPr sz="2000" b="0" i="0" u="none" strike="noStrike" cap="none">
                <a:solidFill>
                  <a:schemeClr val="lt1"/>
                </a:solidFill>
                <a:latin typeface="Tahoma"/>
                <a:ea typeface="Tahoma"/>
                <a:cs typeface="Tahoma"/>
                <a:sym typeface="Tahoma"/>
              </a:defRPr>
            </a:lvl8pPr>
            <a:lvl9pPr marL="3886200" marR="0" lvl="8" indent="-101600" algn="l" rtl="0">
              <a:spcBef>
                <a:spcPts val="400"/>
              </a:spcBef>
              <a:spcAft>
                <a:spcPts val="0"/>
              </a:spcAft>
              <a:buClr>
                <a:schemeClr val="lt1"/>
              </a:buClr>
              <a:buSzPct val="100000"/>
              <a:buFont typeface="Tahoma"/>
              <a:buChar char="»"/>
              <a:defRPr sz="2000" b="0" i="0" u="none" strike="noStrike" cap="none">
                <a:solidFill>
                  <a:schemeClr val="lt1"/>
                </a:solidFill>
                <a:latin typeface="Tahoma"/>
                <a:ea typeface="Tahoma"/>
                <a:cs typeface="Tahoma"/>
                <a:sym typeface="Tahoma"/>
              </a:defRPr>
            </a:lvl9pPr>
          </a:lstStyle>
          <a:p>
            <a:endParaRPr/>
          </a:p>
        </p:txBody>
      </p:sp>
      <p:sp>
        <p:nvSpPr>
          <p:cNvPr id="4" name="Shape 26">
            <a:extLst>
              <a:ext uri="{FF2B5EF4-FFF2-40B4-BE49-F238E27FC236}">
                <a16:creationId xmlns:a16="http://schemas.microsoft.com/office/drawing/2014/main" id="{F36ADE1B-EF3C-475F-860A-9D53715B03FD}"/>
              </a:ext>
            </a:extLst>
          </p:cNvPr>
          <p:cNvSpPr txBox="1">
            <a:spLocks noGrp="1"/>
          </p:cNvSpPr>
          <p:nvPr>
            <p:ph type="dt" idx="10"/>
          </p:nvPr>
        </p:nvSpPr>
        <p:spPr>
          <a:xfrm>
            <a:off x="685800" y="6248400"/>
            <a:ext cx="1905000" cy="457200"/>
          </a:xfrm>
          <a:prstGeom prst="rect">
            <a:avLst/>
          </a:prstGeom>
        </p:spPr>
        <p:txBody>
          <a:bodyPr lIns="91425" tIns="91425" rIns="91425" bIns="91425" anchor="t" anchorCtr="0"/>
          <a:lstStyle>
            <a:lvl1pPr marL="0" marR="0" lvl="0" indent="0" algn="l" rtl="0" eaLnBrk="1" fontAlgn="auto" hangingPunct="1">
              <a:lnSpc>
                <a:spcPct val="100000"/>
              </a:lnSpc>
              <a:spcBef>
                <a:spcPts val="0"/>
              </a:spcBef>
              <a:spcAft>
                <a:spcPts val="0"/>
              </a:spcAft>
              <a:buNone/>
              <a:defRPr sz="2400" b="0" i="0" u="none">
                <a:solidFill>
                  <a:schemeClr val="lt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9pPr>
          </a:lstStyle>
          <a:p>
            <a:pPr>
              <a:defRPr/>
            </a:pPr>
            <a:endParaRPr>
              <a:solidFill>
                <a:srgbClr val="FFFFFF"/>
              </a:solidFill>
            </a:endParaRPr>
          </a:p>
        </p:txBody>
      </p:sp>
      <p:sp>
        <p:nvSpPr>
          <p:cNvPr id="5" name="Shape 27">
            <a:extLst>
              <a:ext uri="{FF2B5EF4-FFF2-40B4-BE49-F238E27FC236}">
                <a16:creationId xmlns:a16="http://schemas.microsoft.com/office/drawing/2014/main" id="{2BDA6DC8-6A1F-4404-8631-4087E6E69460}"/>
              </a:ext>
            </a:extLst>
          </p:cNvPr>
          <p:cNvSpPr txBox="1">
            <a:spLocks noGrp="1"/>
          </p:cNvSpPr>
          <p:nvPr>
            <p:ph type="ftr" idx="11"/>
          </p:nvPr>
        </p:nvSpPr>
        <p:spPr>
          <a:xfrm>
            <a:off x="3124200" y="6248400"/>
            <a:ext cx="2895600" cy="457200"/>
          </a:xfrm>
          <a:prstGeom prst="rect">
            <a:avLst/>
          </a:prstGeom>
        </p:spPr>
        <p:txBody>
          <a:bodyPr lIns="91425" tIns="91425" rIns="91425" bIns="91425" anchor="t" anchorCtr="0"/>
          <a:lstStyle>
            <a:lvl1pPr marL="0" marR="0" lvl="0" indent="0" algn="l" rtl="0" eaLnBrk="1" fontAlgn="auto" hangingPunct="1">
              <a:lnSpc>
                <a:spcPct val="100000"/>
              </a:lnSpc>
              <a:spcBef>
                <a:spcPts val="0"/>
              </a:spcBef>
              <a:spcAft>
                <a:spcPts val="0"/>
              </a:spcAft>
              <a:buNone/>
              <a:defRPr sz="2400" b="0" i="0" u="none">
                <a:solidFill>
                  <a:schemeClr val="lt1"/>
                </a:solidFill>
                <a:latin typeface="Times New Roman"/>
                <a:ea typeface="Times New Roman"/>
                <a:cs typeface="Times New Roman"/>
                <a:sym typeface="Times New Roman"/>
              </a:defRPr>
            </a:lvl1pPr>
            <a:lvl2pPr marL="457200" marR="0" lvl="1"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lt1"/>
                </a:solidFill>
                <a:latin typeface="Times New Roman"/>
                <a:ea typeface="Times New Roman"/>
                <a:cs typeface="Times New Roman"/>
                <a:sym typeface="Times New Roman"/>
              </a:defRPr>
            </a:lvl9pPr>
          </a:lstStyle>
          <a:p>
            <a:pPr>
              <a:defRPr/>
            </a:pPr>
            <a:endParaRPr>
              <a:solidFill>
                <a:srgbClr val="FFFFFF"/>
              </a:solidFill>
            </a:endParaRPr>
          </a:p>
        </p:txBody>
      </p:sp>
      <p:sp>
        <p:nvSpPr>
          <p:cNvPr id="6" name="Shape 28">
            <a:extLst>
              <a:ext uri="{FF2B5EF4-FFF2-40B4-BE49-F238E27FC236}">
                <a16:creationId xmlns:a16="http://schemas.microsoft.com/office/drawing/2014/main" id="{FDCBF32B-6AB4-4E22-8135-03740E9432AE}"/>
              </a:ext>
            </a:extLst>
          </p:cNvPr>
          <p:cNvSpPr txBox="1">
            <a:spLocks noGrp="1"/>
          </p:cNvSpPr>
          <p:nvPr>
            <p:ph type="sldNum" idx="12"/>
          </p:nvPr>
        </p:nvSpPr>
        <p:spPr>
          <a:xfrm>
            <a:off x="6553200" y="6248400"/>
            <a:ext cx="1905000" cy="457200"/>
          </a:xfrm>
        </p:spPr>
        <p:txBody>
          <a:bodyPr lIns="91425" tIns="45700" rIns="91425" bIns="45700" anchor="t">
            <a:noAutofit/>
          </a:bodyPr>
          <a:lstStyle>
            <a:lvl1pPr algn="r" hangingPunct="1">
              <a:buClr>
                <a:srgbClr val="FFFFFF"/>
              </a:buClr>
              <a:buSzPct val="25000"/>
              <a:defRPr sz="1400">
                <a:latin typeface="Times New Roman" pitchFamily="18" charset="0"/>
                <a:cs typeface="Times New Roman" pitchFamily="18" charset="0"/>
                <a:sym typeface="Times New Roman" pitchFamily="18" charset="0"/>
              </a:defRPr>
            </a:lvl1pPr>
          </a:lstStyle>
          <a:p>
            <a:fld id="{04D478EB-F44E-48C7-AC3E-ECADA4391313}" type="slidenum">
              <a:rPr lang="en-US" altLang="en-US"/>
              <a:pPr/>
              <a:t>‹#›</a:t>
            </a:fld>
            <a:endParaRPr lang="en-US" altLang="en-US"/>
          </a:p>
        </p:txBody>
      </p:sp>
    </p:spTree>
    <p:extLst>
      <p:ext uri="{BB962C8B-B14F-4D97-AF65-F5344CB8AC3E}">
        <p14:creationId xmlns:p14="http://schemas.microsoft.com/office/powerpoint/2010/main" val="4142575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Rule Change">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6C43339-CB37-43F4-839B-22E3F00AFDB4}"/>
              </a:ext>
            </a:extLst>
          </p:cNvPr>
          <p:cNvSpPr txBox="1">
            <a:spLocks noChangeArrowheads="1"/>
          </p:cNvSpPr>
          <p:nvPr userDrawn="1"/>
        </p:nvSpPr>
        <p:spPr bwMode="auto">
          <a:xfrm>
            <a:off x="6913563" y="6478588"/>
            <a:ext cx="2095500" cy="215900"/>
          </a:xfrm>
          <a:prstGeom prst="rect">
            <a:avLst/>
          </a:prstGeom>
          <a:noFill/>
          <a:ln w="9525">
            <a:noFill/>
            <a:miter lim="800000"/>
            <a:headEnd/>
            <a:tailEnd/>
          </a:ln>
        </p:spPr>
        <p:txBody>
          <a:bodyPr anchor="ctr">
            <a:spAutoFit/>
          </a:bodyPr>
          <a:lstStyle>
            <a:lvl1pPr defTabSz="457200" eaLnBrk="0" hangingPunct="0">
              <a:defRPr>
                <a:solidFill>
                  <a:schemeClr val="tx1"/>
                </a:solidFill>
                <a:latin typeface="Arial" charset="0"/>
                <a:ea typeface="ＭＳ Ｐゴシック" charset="0"/>
              </a:defRPr>
            </a:lvl1pPr>
            <a:lvl2pPr marL="742950" indent="-285750" defTabSz="457200" eaLnBrk="0" hangingPunct="0">
              <a:defRPr>
                <a:solidFill>
                  <a:schemeClr val="tx1"/>
                </a:solidFill>
                <a:latin typeface="Arial" charset="0"/>
                <a:ea typeface="ＭＳ Ｐゴシック" charset="0"/>
              </a:defRPr>
            </a:lvl2pPr>
            <a:lvl3pPr marL="1143000" indent="-228600" defTabSz="457200" eaLnBrk="0" hangingPunct="0">
              <a:defRPr>
                <a:solidFill>
                  <a:schemeClr val="tx1"/>
                </a:solidFill>
                <a:latin typeface="Arial" charset="0"/>
                <a:ea typeface="ＭＳ Ｐゴシック" charset="0"/>
              </a:defRPr>
            </a:lvl3pPr>
            <a:lvl4pPr marL="1600200" indent="-228600" defTabSz="457200" eaLnBrk="0" hangingPunct="0">
              <a:defRPr>
                <a:solidFill>
                  <a:schemeClr val="tx1"/>
                </a:solidFill>
                <a:latin typeface="Arial" charset="0"/>
                <a:ea typeface="ＭＳ Ｐゴシック" charset="0"/>
              </a:defRPr>
            </a:lvl4pPr>
            <a:lvl5pPr marL="2057400" indent="-228600" defTabSz="4572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fontAlgn="base" hangingPunct="1">
              <a:spcBef>
                <a:spcPct val="0"/>
              </a:spcBef>
              <a:spcAft>
                <a:spcPct val="0"/>
              </a:spcAft>
              <a:defRPr/>
            </a:pPr>
            <a:r>
              <a:rPr lang="en-US" sz="800">
                <a:solidFill>
                  <a:srgbClr val="FFFFFF"/>
                </a:solidFill>
                <a:cs typeface="Arial" charset="0"/>
              </a:rPr>
              <a:t>© REFEREE ENTERPISES INC. 2012</a:t>
            </a:r>
          </a:p>
        </p:txBody>
      </p:sp>
      <p:sp>
        <p:nvSpPr>
          <p:cNvPr id="2" name="Title 1"/>
          <p:cNvSpPr>
            <a:spLocks noGrp="1"/>
          </p:cNvSpPr>
          <p:nvPr>
            <p:ph type="ctrTitle"/>
          </p:nvPr>
        </p:nvSpPr>
        <p:spPr>
          <a:xfrm>
            <a:off x="1753777" y="170827"/>
            <a:ext cx="6988430" cy="1574545"/>
          </a:xfrm>
          <a:prstGeom prst="rect">
            <a:avLst/>
          </a:prstGeom>
        </p:spPr>
        <p:txBody>
          <a:bodyPr anchor="t"/>
          <a:lstStyle>
            <a:lvl1pPr>
              <a:defRPr sz="3200" b="1">
                <a:solidFill>
                  <a:srgbClr val="FFFFFF"/>
                </a:solidFill>
                <a:latin typeface="Arial"/>
                <a:cs typeface="Arial"/>
              </a:defRPr>
            </a:lvl1pPr>
          </a:lstStyle>
          <a:p>
            <a:r>
              <a:rPr lang="en-US"/>
              <a:t>Click to edit Master title style</a:t>
            </a:r>
            <a:endParaRPr lang="en-US" dirty="0"/>
          </a:p>
        </p:txBody>
      </p:sp>
      <p:sp>
        <p:nvSpPr>
          <p:cNvPr id="3" name="Subtitle 2"/>
          <p:cNvSpPr>
            <a:spLocks noGrp="1"/>
          </p:cNvSpPr>
          <p:nvPr>
            <p:ph type="subTitle" idx="1"/>
          </p:nvPr>
        </p:nvSpPr>
        <p:spPr>
          <a:xfrm>
            <a:off x="1745251" y="4413720"/>
            <a:ext cx="6988430" cy="1752600"/>
          </a:xfrm>
          <a:prstGeom prst="rect">
            <a:avLst/>
          </a:prstGeom>
        </p:spPr>
        <p:txBody>
          <a:bodyPr anchor="b"/>
          <a:lstStyle>
            <a:lvl1pPr marL="0" indent="0" algn="l">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icture Placeholder 4"/>
          <p:cNvSpPr>
            <a:spLocks noGrp="1"/>
          </p:cNvSpPr>
          <p:nvPr>
            <p:ph type="pic" sz="quarter" idx="10"/>
          </p:nvPr>
        </p:nvSpPr>
        <p:spPr>
          <a:xfrm>
            <a:off x="1744663" y="1839913"/>
            <a:ext cx="3427412" cy="2462212"/>
          </a:xfrm>
          <a:prstGeom prst="rect">
            <a:avLst/>
          </a:prstGeom>
          <a:solidFill>
            <a:srgbClr val="FFFFFF"/>
          </a:solidFill>
          <a:ln>
            <a:solidFill>
              <a:srgbClr val="000000"/>
            </a:solidFill>
          </a:ln>
        </p:spPr>
        <p:txBody>
          <a:bodyPr/>
          <a:lstStyle/>
          <a:p>
            <a:pPr lvl="0"/>
            <a:endParaRPr lang="en-US" noProof="0" dirty="0"/>
          </a:p>
        </p:txBody>
      </p:sp>
      <p:sp>
        <p:nvSpPr>
          <p:cNvPr id="7" name="Picture Placeholder 4"/>
          <p:cNvSpPr>
            <a:spLocks noGrp="1"/>
          </p:cNvSpPr>
          <p:nvPr>
            <p:ph type="pic" sz="quarter" idx="11"/>
          </p:nvPr>
        </p:nvSpPr>
        <p:spPr>
          <a:xfrm>
            <a:off x="5322490" y="1839913"/>
            <a:ext cx="3427412" cy="2462212"/>
          </a:xfrm>
          <a:prstGeom prst="rect">
            <a:avLst/>
          </a:prstGeom>
          <a:solidFill>
            <a:srgbClr val="FFFFFF"/>
          </a:solidFill>
          <a:ln>
            <a:solidFill>
              <a:srgbClr val="000000"/>
            </a:solidFill>
          </a:ln>
        </p:spPr>
        <p:txBody>
          <a:bodyPr/>
          <a:lstStyle/>
          <a:p>
            <a:pPr lvl="0"/>
            <a:endParaRPr lang="en-US" noProof="0"/>
          </a:p>
        </p:txBody>
      </p:sp>
    </p:spTree>
    <p:extLst>
      <p:ext uri="{BB962C8B-B14F-4D97-AF65-F5344CB8AC3E}">
        <p14:creationId xmlns:p14="http://schemas.microsoft.com/office/powerpoint/2010/main" val="840412030"/>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Rule Change">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6C43339-CB37-43F4-839B-22E3F00AFDB4}"/>
              </a:ext>
            </a:extLst>
          </p:cNvPr>
          <p:cNvSpPr txBox="1">
            <a:spLocks noChangeArrowheads="1"/>
          </p:cNvSpPr>
          <p:nvPr userDrawn="1"/>
        </p:nvSpPr>
        <p:spPr bwMode="auto">
          <a:xfrm>
            <a:off x="6913563" y="6478588"/>
            <a:ext cx="2095500" cy="215900"/>
          </a:xfrm>
          <a:prstGeom prst="rect">
            <a:avLst/>
          </a:prstGeom>
          <a:noFill/>
          <a:ln w="9525">
            <a:noFill/>
            <a:miter lim="800000"/>
            <a:headEnd/>
            <a:tailEnd/>
          </a:ln>
        </p:spPr>
        <p:txBody>
          <a:bodyPr anchor="ctr">
            <a:spAutoFit/>
          </a:bodyPr>
          <a:lstStyle>
            <a:lvl1pPr defTabSz="457200" eaLnBrk="0" hangingPunct="0">
              <a:defRPr>
                <a:solidFill>
                  <a:schemeClr val="tx1"/>
                </a:solidFill>
                <a:latin typeface="Arial" charset="0"/>
                <a:ea typeface="ＭＳ Ｐゴシック" charset="0"/>
              </a:defRPr>
            </a:lvl1pPr>
            <a:lvl2pPr marL="742950" indent="-285750" defTabSz="457200" eaLnBrk="0" hangingPunct="0">
              <a:defRPr>
                <a:solidFill>
                  <a:schemeClr val="tx1"/>
                </a:solidFill>
                <a:latin typeface="Arial" charset="0"/>
                <a:ea typeface="ＭＳ Ｐゴシック" charset="0"/>
              </a:defRPr>
            </a:lvl2pPr>
            <a:lvl3pPr marL="1143000" indent="-228600" defTabSz="457200" eaLnBrk="0" hangingPunct="0">
              <a:defRPr>
                <a:solidFill>
                  <a:schemeClr val="tx1"/>
                </a:solidFill>
                <a:latin typeface="Arial" charset="0"/>
                <a:ea typeface="ＭＳ Ｐゴシック" charset="0"/>
              </a:defRPr>
            </a:lvl3pPr>
            <a:lvl4pPr marL="1600200" indent="-228600" defTabSz="457200" eaLnBrk="0" hangingPunct="0">
              <a:defRPr>
                <a:solidFill>
                  <a:schemeClr val="tx1"/>
                </a:solidFill>
                <a:latin typeface="Arial" charset="0"/>
                <a:ea typeface="ＭＳ Ｐゴシック" charset="0"/>
              </a:defRPr>
            </a:lvl4pPr>
            <a:lvl5pPr marL="2057400" indent="-228600" defTabSz="4572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fontAlgn="base" hangingPunct="1">
              <a:spcBef>
                <a:spcPct val="0"/>
              </a:spcBef>
              <a:spcAft>
                <a:spcPct val="0"/>
              </a:spcAft>
              <a:defRPr/>
            </a:pPr>
            <a:r>
              <a:rPr lang="en-US" sz="800">
                <a:solidFill>
                  <a:srgbClr val="FFFFFF"/>
                </a:solidFill>
                <a:cs typeface="Arial" charset="0"/>
              </a:rPr>
              <a:t>© REFEREE ENTERPISES INC. 2012</a:t>
            </a:r>
          </a:p>
        </p:txBody>
      </p:sp>
      <p:sp>
        <p:nvSpPr>
          <p:cNvPr id="2" name="Title 1"/>
          <p:cNvSpPr>
            <a:spLocks noGrp="1"/>
          </p:cNvSpPr>
          <p:nvPr>
            <p:ph type="ctrTitle"/>
          </p:nvPr>
        </p:nvSpPr>
        <p:spPr>
          <a:xfrm>
            <a:off x="1753777" y="170827"/>
            <a:ext cx="6988430" cy="1574545"/>
          </a:xfrm>
          <a:prstGeom prst="rect">
            <a:avLst/>
          </a:prstGeom>
        </p:spPr>
        <p:txBody>
          <a:bodyPr anchor="t"/>
          <a:lstStyle>
            <a:lvl1pPr>
              <a:defRPr sz="3200" b="1">
                <a:solidFill>
                  <a:srgbClr val="FFFFFF"/>
                </a:solidFill>
                <a:latin typeface="Arial"/>
                <a:cs typeface="Arial"/>
              </a:defRPr>
            </a:lvl1pPr>
          </a:lstStyle>
          <a:p>
            <a:r>
              <a:rPr lang="en-US"/>
              <a:t>Click to edit Master title style</a:t>
            </a:r>
            <a:endParaRPr lang="en-US" dirty="0"/>
          </a:p>
        </p:txBody>
      </p:sp>
      <p:sp>
        <p:nvSpPr>
          <p:cNvPr id="3" name="Subtitle 2"/>
          <p:cNvSpPr>
            <a:spLocks noGrp="1"/>
          </p:cNvSpPr>
          <p:nvPr>
            <p:ph type="subTitle" idx="1"/>
          </p:nvPr>
        </p:nvSpPr>
        <p:spPr>
          <a:xfrm>
            <a:off x="1745251" y="4413720"/>
            <a:ext cx="6988430" cy="1752600"/>
          </a:xfrm>
          <a:prstGeom prst="rect">
            <a:avLst/>
          </a:prstGeom>
        </p:spPr>
        <p:txBody>
          <a:bodyPr anchor="b"/>
          <a:lstStyle>
            <a:lvl1pPr marL="0" indent="0" algn="l">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icture Placeholder 4"/>
          <p:cNvSpPr>
            <a:spLocks noGrp="1"/>
          </p:cNvSpPr>
          <p:nvPr>
            <p:ph type="pic" sz="quarter" idx="10"/>
          </p:nvPr>
        </p:nvSpPr>
        <p:spPr>
          <a:xfrm>
            <a:off x="1744663" y="1839913"/>
            <a:ext cx="3427412" cy="2462212"/>
          </a:xfrm>
          <a:prstGeom prst="rect">
            <a:avLst/>
          </a:prstGeom>
          <a:solidFill>
            <a:srgbClr val="FFFFFF"/>
          </a:solidFill>
          <a:ln>
            <a:solidFill>
              <a:srgbClr val="000000"/>
            </a:solidFill>
          </a:ln>
        </p:spPr>
        <p:txBody>
          <a:bodyPr/>
          <a:lstStyle/>
          <a:p>
            <a:pPr lvl="0"/>
            <a:endParaRPr lang="en-US" noProof="0" dirty="0"/>
          </a:p>
        </p:txBody>
      </p:sp>
      <p:sp>
        <p:nvSpPr>
          <p:cNvPr id="7" name="Picture Placeholder 4"/>
          <p:cNvSpPr>
            <a:spLocks noGrp="1"/>
          </p:cNvSpPr>
          <p:nvPr>
            <p:ph type="pic" sz="quarter" idx="11"/>
          </p:nvPr>
        </p:nvSpPr>
        <p:spPr>
          <a:xfrm>
            <a:off x="5322490" y="1839913"/>
            <a:ext cx="3427412" cy="2462212"/>
          </a:xfrm>
          <a:prstGeom prst="rect">
            <a:avLst/>
          </a:prstGeom>
          <a:solidFill>
            <a:srgbClr val="FFFFFF"/>
          </a:solidFill>
          <a:ln>
            <a:solidFill>
              <a:srgbClr val="000000"/>
            </a:solidFill>
          </a:ln>
        </p:spPr>
        <p:txBody>
          <a:bodyPr/>
          <a:lstStyle/>
          <a:p>
            <a:pPr lvl="0"/>
            <a:endParaRPr lang="en-US" noProof="0"/>
          </a:p>
        </p:txBody>
      </p:sp>
    </p:spTree>
    <p:extLst>
      <p:ext uri="{BB962C8B-B14F-4D97-AF65-F5344CB8AC3E}">
        <p14:creationId xmlns:p14="http://schemas.microsoft.com/office/powerpoint/2010/main" val="965280205"/>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74638"/>
            <a:ext cx="8229600" cy="1325562"/>
          </a:xfrm>
          <a:prstGeom prst="rect">
            <a:avLst/>
          </a:prstGeom>
          <a:ln w="12700">
            <a:miter lim="400000"/>
          </a:ln>
          <a:extLst>
            <a:ext uri="{C572A759-6A51-4108-AA02-DFA0A04FC94B}"/>
          </a:extLst>
        </p:spPr>
        <p:txBody>
          <a:bodyPr lIns="0" tIns="0" rIns="0" bIns="0"/>
          <a:lstStyle/>
          <a:p>
            <a:r>
              <a:t>Title Text</a:t>
            </a:r>
          </a:p>
        </p:txBody>
      </p:sp>
      <p:sp>
        <p:nvSpPr>
          <p:cNvPr id="3" name="Body Level One…"/>
          <p:cNvSpPr txBox="1">
            <a:spLocks noGrp="1"/>
          </p:cNvSpPr>
          <p:nvPr>
            <p:ph type="body" idx="1"/>
          </p:nvPr>
        </p:nvSpPr>
        <p:spPr>
          <a:xfrm>
            <a:off x="457200" y="1600200"/>
            <a:ext cx="8229600" cy="5257800"/>
          </a:xfrm>
          <a:prstGeom prst="rect">
            <a:avLst/>
          </a:prstGeom>
          <a:ln w="12700">
            <a:miter lim="400000"/>
          </a:ln>
          <a:extLst>
            <a:ext uri="{C572A759-6A51-4108-AA02-DFA0A04FC94B}"/>
          </a:extLst>
        </p:spPr>
        <p:txBody>
          <a:bodyPr lIns="0" tIns="0" rIns="0" bIns="0"/>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553200" y="6340475"/>
            <a:ext cx="2133600" cy="381000"/>
          </a:xfrm>
          <a:prstGeom prst="rect">
            <a:avLst/>
          </a:prstGeom>
          <a:ln w="12700">
            <a:miter lim="400000"/>
          </a:ln>
        </p:spPr>
        <p:txBody>
          <a:bodyPr vert="horz" wrap="square" lIns="50800" tIns="50800" rIns="50800" bIns="50800" numCol="1" anchor="b" anchorCtr="0" compatLnSpc="1">
            <a:prstTxWarp prst="textNoShape">
              <a:avLst/>
            </a:prstTxWarp>
            <a:spAutoFit/>
          </a:bodyPr>
          <a:lstStyle>
            <a:lvl1pPr eaLnBrk="1">
              <a:defRPr>
                <a:solidFill>
                  <a:srgbClr val="FFFFFF"/>
                </a:solidFill>
                <a:latin typeface="Tahoma" pitchFamily="34" charset="0"/>
                <a:sym typeface="Tahoma" pitchFamily="34" charset="0"/>
              </a:defRPr>
            </a:lvl1pPr>
          </a:lstStyle>
          <a:p>
            <a:pPr fontAlgn="base" hangingPunct="0">
              <a:spcBef>
                <a:spcPct val="0"/>
              </a:spcBef>
              <a:spcAft>
                <a:spcPct val="0"/>
              </a:spcAft>
            </a:pPr>
            <a:fld id="{9E092880-02BF-4DF1-B4BA-E06144B745A1}" type="slidenum">
              <a:rPr lang="en-US" altLang="en-US"/>
              <a:pPr fontAlgn="base" hangingPunct="0">
                <a:spcBef>
                  <a:spcPct val="0"/>
                </a:spcBef>
                <a:spcAft>
                  <a:spcPct val="0"/>
                </a:spcAft>
              </a:pPr>
              <a:t>‹#›</a:t>
            </a:fld>
            <a:endParaRPr lang="en-US" altLang="en-US"/>
          </a:p>
        </p:txBody>
      </p:sp>
    </p:spTree>
    <p:extLst>
      <p:ext uri="{BB962C8B-B14F-4D97-AF65-F5344CB8AC3E}">
        <p14:creationId xmlns:p14="http://schemas.microsoft.com/office/powerpoint/2010/main" val="512770055"/>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687" r:id="rId3"/>
    <p:sldLayoutId id="2147483673" r:id="rId4"/>
  </p:sldLayoutIdLst>
  <p:transition spd="med"/>
  <p:txStyles>
    <p:titleStyle>
      <a:lvl1pPr algn="ctr" rtl="0" eaLnBrk="0" fontAlgn="base" hangingPunct="0">
        <a:spcBef>
          <a:spcPct val="0"/>
        </a:spcBef>
        <a:spcAft>
          <a:spcPct val="0"/>
        </a:spcAft>
        <a:defRPr sz="4400">
          <a:solidFill>
            <a:srgbClr val="E5FFFF"/>
          </a:solidFill>
          <a:uFill>
            <a:solidFill>
              <a:srgbClr val="E5FFFF"/>
            </a:solidFill>
          </a:uFill>
          <a:latin typeface="+mn-lt"/>
          <a:ea typeface="+mn-ea"/>
          <a:cs typeface="+mn-cs"/>
          <a:sym typeface="Tahoma" pitchFamily="34" charset="0"/>
        </a:defRPr>
      </a:lvl1pPr>
      <a:lvl2pPr algn="ctr" rtl="0" eaLnBrk="0" fontAlgn="base" hangingPunct="0">
        <a:spcBef>
          <a:spcPct val="0"/>
        </a:spcBef>
        <a:spcAft>
          <a:spcPct val="0"/>
        </a:spcAft>
        <a:defRPr sz="4400">
          <a:solidFill>
            <a:srgbClr val="E5FFFF"/>
          </a:solidFill>
          <a:uFill>
            <a:solidFill>
              <a:srgbClr val="E5FFFF"/>
            </a:solidFill>
          </a:uFill>
          <a:latin typeface="+mn-lt"/>
          <a:ea typeface="+mn-ea"/>
          <a:cs typeface="+mn-cs"/>
          <a:sym typeface="Tahoma" pitchFamily="34" charset="0"/>
        </a:defRPr>
      </a:lvl2pPr>
      <a:lvl3pPr algn="ctr" rtl="0" eaLnBrk="0" fontAlgn="base" hangingPunct="0">
        <a:spcBef>
          <a:spcPct val="0"/>
        </a:spcBef>
        <a:spcAft>
          <a:spcPct val="0"/>
        </a:spcAft>
        <a:defRPr sz="4400">
          <a:solidFill>
            <a:srgbClr val="E5FFFF"/>
          </a:solidFill>
          <a:uFill>
            <a:solidFill>
              <a:srgbClr val="E5FFFF"/>
            </a:solidFill>
          </a:uFill>
          <a:latin typeface="+mn-lt"/>
          <a:ea typeface="+mn-ea"/>
          <a:cs typeface="+mn-cs"/>
          <a:sym typeface="Tahoma" pitchFamily="34" charset="0"/>
        </a:defRPr>
      </a:lvl3pPr>
      <a:lvl4pPr algn="ctr" rtl="0" eaLnBrk="0" fontAlgn="base" hangingPunct="0">
        <a:spcBef>
          <a:spcPct val="0"/>
        </a:spcBef>
        <a:spcAft>
          <a:spcPct val="0"/>
        </a:spcAft>
        <a:defRPr sz="4400">
          <a:solidFill>
            <a:srgbClr val="E5FFFF"/>
          </a:solidFill>
          <a:uFill>
            <a:solidFill>
              <a:srgbClr val="E5FFFF"/>
            </a:solidFill>
          </a:uFill>
          <a:latin typeface="+mn-lt"/>
          <a:ea typeface="+mn-ea"/>
          <a:cs typeface="+mn-cs"/>
          <a:sym typeface="Tahoma" pitchFamily="34" charset="0"/>
        </a:defRPr>
      </a:lvl4pPr>
      <a:lvl5pPr algn="ctr" rtl="0" eaLnBrk="0" fontAlgn="base" hangingPunct="0">
        <a:spcBef>
          <a:spcPct val="0"/>
        </a:spcBef>
        <a:spcAft>
          <a:spcPct val="0"/>
        </a:spcAft>
        <a:defRPr sz="4400">
          <a:solidFill>
            <a:srgbClr val="E5FFFF"/>
          </a:solidFill>
          <a:uFill>
            <a:solidFill>
              <a:srgbClr val="E5FFFF"/>
            </a:solidFill>
          </a:uFill>
          <a:latin typeface="+mn-lt"/>
          <a:ea typeface="+mn-ea"/>
          <a:cs typeface="+mn-cs"/>
          <a:sym typeface="Tahoma" pitchFamily="34" charset="0"/>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E5FFFF"/>
          </a:solidFill>
          <a:uFill>
            <a:solidFill>
              <a:srgbClr val="E5FFFF"/>
            </a:solidFill>
          </a:uFill>
          <a:latin typeface="+mn-lt"/>
          <a:ea typeface="+mn-ea"/>
          <a:cs typeface="+mn-cs"/>
          <a:sym typeface="Tahoma"/>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E5FFFF"/>
          </a:solidFill>
          <a:uFill>
            <a:solidFill>
              <a:srgbClr val="E5FFFF"/>
            </a:solidFill>
          </a:uFill>
          <a:latin typeface="+mn-lt"/>
          <a:ea typeface="+mn-ea"/>
          <a:cs typeface="+mn-cs"/>
          <a:sym typeface="Tahoma"/>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E5FFFF"/>
          </a:solidFill>
          <a:uFill>
            <a:solidFill>
              <a:srgbClr val="E5FFFF"/>
            </a:solidFill>
          </a:uFill>
          <a:latin typeface="+mn-lt"/>
          <a:ea typeface="+mn-ea"/>
          <a:cs typeface="+mn-cs"/>
          <a:sym typeface="Tahoma"/>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E5FFFF"/>
          </a:solidFill>
          <a:uFill>
            <a:solidFill>
              <a:srgbClr val="E5FFFF"/>
            </a:solidFill>
          </a:uFill>
          <a:latin typeface="+mn-lt"/>
          <a:ea typeface="+mn-ea"/>
          <a:cs typeface="+mn-cs"/>
          <a:sym typeface="Tahoma"/>
        </a:defRPr>
      </a:lvl9pPr>
    </p:titleStyle>
    <p:bodyStyle>
      <a:lvl1pPr marL="342900" indent="-342900" algn="l" rtl="0" eaLnBrk="0" fontAlgn="base" hangingPunct="0">
        <a:spcBef>
          <a:spcPts val="700"/>
        </a:spcBef>
        <a:spcAft>
          <a:spcPct val="0"/>
        </a:spcAft>
        <a:buClr>
          <a:srgbClr val="00CCFF"/>
        </a:buClr>
        <a:buSzPct val="65000"/>
        <a:buFont typeface="Helvetica" pitchFamily="34" charset="0"/>
        <a:buChar char="•"/>
        <a:defRPr sz="3200">
          <a:solidFill>
            <a:srgbClr val="FFFFFF"/>
          </a:solidFill>
          <a:uFill>
            <a:solidFill>
              <a:srgbClr val="FFFFFF"/>
            </a:solidFill>
          </a:uFill>
          <a:latin typeface="+mn-lt"/>
          <a:ea typeface="+mn-ea"/>
          <a:cs typeface="+mn-cs"/>
          <a:sym typeface="Tahoma" pitchFamily="34" charset="0"/>
        </a:defRPr>
      </a:lvl1pPr>
      <a:lvl2pPr marL="782638" indent="-325438" algn="l" rtl="0" eaLnBrk="0" fontAlgn="base" hangingPunct="0">
        <a:spcBef>
          <a:spcPts val="700"/>
        </a:spcBef>
        <a:spcAft>
          <a:spcPct val="0"/>
        </a:spcAft>
        <a:buClr>
          <a:srgbClr val="00CCFF"/>
        </a:buClr>
        <a:buSzPct val="65000"/>
        <a:buFont typeface="Helvetica" pitchFamily="34" charset="0"/>
        <a:buChar char="•"/>
        <a:defRPr sz="3200">
          <a:solidFill>
            <a:srgbClr val="FFFFFF"/>
          </a:solidFill>
          <a:uFill>
            <a:solidFill>
              <a:srgbClr val="FFFFFF"/>
            </a:solidFill>
          </a:uFill>
          <a:latin typeface="+mn-lt"/>
          <a:ea typeface="+mn-ea"/>
          <a:cs typeface="+mn-cs"/>
          <a:sym typeface="Tahoma" pitchFamily="34" charset="0"/>
        </a:defRPr>
      </a:lvl2pPr>
      <a:lvl3pPr marL="1219200" indent="-304800" algn="l" rtl="0" eaLnBrk="0" fontAlgn="base" hangingPunct="0">
        <a:spcBef>
          <a:spcPts val="700"/>
        </a:spcBef>
        <a:spcAft>
          <a:spcPct val="0"/>
        </a:spcAft>
        <a:buClr>
          <a:srgbClr val="00CCFF"/>
        </a:buClr>
        <a:buSzPct val="65000"/>
        <a:buFont typeface="Helvetica" pitchFamily="34" charset="0"/>
        <a:buChar char="•"/>
        <a:defRPr sz="3200">
          <a:solidFill>
            <a:srgbClr val="FFFFFF"/>
          </a:solidFill>
          <a:uFill>
            <a:solidFill>
              <a:srgbClr val="FFFFFF"/>
            </a:solidFill>
          </a:uFill>
          <a:latin typeface="+mn-lt"/>
          <a:ea typeface="+mn-ea"/>
          <a:cs typeface="+mn-cs"/>
          <a:sym typeface="Tahoma" pitchFamily="34" charset="0"/>
        </a:defRPr>
      </a:lvl3pPr>
      <a:lvl4pPr marL="1736725" indent="-365125" algn="l" rtl="0" eaLnBrk="0" fontAlgn="base" hangingPunct="0">
        <a:spcBef>
          <a:spcPts val="700"/>
        </a:spcBef>
        <a:spcAft>
          <a:spcPct val="0"/>
        </a:spcAft>
        <a:buClr>
          <a:srgbClr val="00CCFF"/>
        </a:buClr>
        <a:buSzPct val="65000"/>
        <a:buFont typeface="Helvetica" pitchFamily="34" charset="0"/>
        <a:buChar char="•"/>
        <a:defRPr sz="3200">
          <a:solidFill>
            <a:srgbClr val="FFFFFF"/>
          </a:solidFill>
          <a:uFill>
            <a:solidFill>
              <a:srgbClr val="FFFFFF"/>
            </a:solidFill>
          </a:uFill>
          <a:latin typeface="+mn-lt"/>
          <a:ea typeface="+mn-ea"/>
          <a:cs typeface="+mn-cs"/>
          <a:sym typeface="Tahoma" pitchFamily="34" charset="0"/>
        </a:defRPr>
      </a:lvl4pPr>
      <a:lvl5pPr marL="2193925" indent="-365125" algn="l" rtl="0" eaLnBrk="0" fontAlgn="base" hangingPunct="0">
        <a:spcBef>
          <a:spcPts val="700"/>
        </a:spcBef>
        <a:spcAft>
          <a:spcPct val="0"/>
        </a:spcAft>
        <a:buClr>
          <a:srgbClr val="00CCFF"/>
        </a:buClr>
        <a:buSzPct val="65000"/>
        <a:buFont typeface="Helvetica" pitchFamily="34" charset="0"/>
        <a:buChar char="•"/>
        <a:defRPr sz="3200">
          <a:solidFill>
            <a:srgbClr val="FFFFFF"/>
          </a:solidFill>
          <a:uFill>
            <a:solidFill>
              <a:srgbClr val="FFFFFF"/>
            </a:solidFill>
          </a:uFill>
          <a:latin typeface="+mn-lt"/>
          <a:ea typeface="+mn-ea"/>
          <a:cs typeface="+mn-cs"/>
          <a:sym typeface="Tahoma" pitchFamily="34" charset="0"/>
        </a:defRPr>
      </a:lvl5pPr>
      <a:lvl6pPr marL="2651760" marR="0" indent="-365760" algn="l" defTabSz="914400" rtl="0" latinLnBrk="0">
        <a:lnSpc>
          <a:spcPct val="100000"/>
        </a:lnSpc>
        <a:spcBef>
          <a:spcPts val="700"/>
        </a:spcBef>
        <a:spcAft>
          <a:spcPts val="0"/>
        </a:spcAft>
        <a:buClr>
          <a:schemeClr val="accent5"/>
        </a:buClr>
        <a:buSzPct val="65000"/>
        <a:buFont typeface="Helvetica"/>
        <a:buChar char="•"/>
        <a:tabLst/>
        <a:defRPr sz="3200" b="0" i="0" u="none" strike="noStrike" cap="none" spc="0" baseline="0">
          <a:ln>
            <a:noFill/>
          </a:ln>
          <a:solidFill>
            <a:srgbClr val="FFFFFF"/>
          </a:solidFill>
          <a:uFill>
            <a:solidFill>
              <a:srgbClr val="FFFFFF"/>
            </a:solidFill>
          </a:uFill>
          <a:latin typeface="+mn-lt"/>
          <a:ea typeface="+mn-ea"/>
          <a:cs typeface="+mn-cs"/>
          <a:sym typeface="Tahoma"/>
        </a:defRPr>
      </a:lvl6pPr>
      <a:lvl7pPr marL="3108960" marR="0" indent="-365760" algn="l" defTabSz="914400" rtl="0" latinLnBrk="0">
        <a:lnSpc>
          <a:spcPct val="100000"/>
        </a:lnSpc>
        <a:spcBef>
          <a:spcPts val="700"/>
        </a:spcBef>
        <a:spcAft>
          <a:spcPts val="0"/>
        </a:spcAft>
        <a:buClr>
          <a:schemeClr val="accent5"/>
        </a:buClr>
        <a:buSzPct val="65000"/>
        <a:buFont typeface="Helvetica"/>
        <a:buChar char="•"/>
        <a:tabLst/>
        <a:defRPr sz="3200" b="0" i="0" u="none" strike="noStrike" cap="none" spc="0" baseline="0">
          <a:ln>
            <a:noFill/>
          </a:ln>
          <a:solidFill>
            <a:srgbClr val="FFFFFF"/>
          </a:solidFill>
          <a:uFill>
            <a:solidFill>
              <a:srgbClr val="FFFFFF"/>
            </a:solidFill>
          </a:uFill>
          <a:latin typeface="+mn-lt"/>
          <a:ea typeface="+mn-ea"/>
          <a:cs typeface="+mn-cs"/>
          <a:sym typeface="Tahoma"/>
        </a:defRPr>
      </a:lvl7pPr>
      <a:lvl8pPr marL="3566159" marR="0" indent="-365759" algn="l" defTabSz="914400" rtl="0" latinLnBrk="0">
        <a:lnSpc>
          <a:spcPct val="100000"/>
        </a:lnSpc>
        <a:spcBef>
          <a:spcPts val="700"/>
        </a:spcBef>
        <a:spcAft>
          <a:spcPts val="0"/>
        </a:spcAft>
        <a:buClr>
          <a:schemeClr val="accent5"/>
        </a:buClr>
        <a:buSzPct val="65000"/>
        <a:buFont typeface="Helvetica"/>
        <a:buChar char="•"/>
        <a:tabLst/>
        <a:defRPr sz="3200" b="0" i="0" u="none" strike="noStrike" cap="none" spc="0" baseline="0">
          <a:ln>
            <a:noFill/>
          </a:ln>
          <a:solidFill>
            <a:srgbClr val="FFFFFF"/>
          </a:solidFill>
          <a:uFill>
            <a:solidFill>
              <a:srgbClr val="FFFFFF"/>
            </a:solidFill>
          </a:uFill>
          <a:latin typeface="+mn-lt"/>
          <a:ea typeface="+mn-ea"/>
          <a:cs typeface="+mn-cs"/>
          <a:sym typeface="Tahoma"/>
        </a:defRPr>
      </a:lvl8pPr>
      <a:lvl9pPr marL="4023359" marR="0" indent="-365759" algn="l" defTabSz="914400" rtl="0" latinLnBrk="0">
        <a:lnSpc>
          <a:spcPct val="100000"/>
        </a:lnSpc>
        <a:spcBef>
          <a:spcPts val="700"/>
        </a:spcBef>
        <a:spcAft>
          <a:spcPts val="0"/>
        </a:spcAft>
        <a:buClr>
          <a:schemeClr val="accent5"/>
        </a:buClr>
        <a:buSzPct val="65000"/>
        <a:buFont typeface="Helvetica"/>
        <a:buChar char="•"/>
        <a:tabLst/>
        <a:defRPr sz="3200" b="0" i="0" u="none" strike="noStrike" cap="none" spc="0" baseline="0">
          <a:ln>
            <a:noFill/>
          </a:ln>
          <a:solidFill>
            <a:srgbClr val="FFFFFF"/>
          </a:solidFill>
          <a:uFill>
            <a:solidFill>
              <a:srgbClr val="FFFFFF"/>
            </a:solidFill>
          </a:uFill>
          <a:latin typeface="+mn-lt"/>
          <a:ea typeface="+mn-ea"/>
          <a:cs typeface="+mn-cs"/>
          <a:sym typeface="Tahoma"/>
        </a:defRPr>
      </a:lvl9pPr>
    </p:bodyStyle>
    <p:otherStyle>
      <a:lvl1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
            <a:solidFill>
              <a:srgbClr val="FFFFFF"/>
            </a:solidFill>
          </a:uFill>
          <a:latin typeface="+mn-lt"/>
          <a:ea typeface="+mn-ea"/>
          <a:cs typeface="+mn-cs"/>
          <a:sym typeface="Tahoma"/>
        </a:defRPr>
      </a:lvl1pPr>
      <a:lvl2pPr marL="0" marR="0" indent="4572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
            <a:solidFill>
              <a:srgbClr val="FFFFFF"/>
            </a:solidFill>
          </a:uFill>
          <a:latin typeface="+mn-lt"/>
          <a:ea typeface="+mn-ea"/>
          <a:cs typeface="+mn-cs"/>
          <a:sym typeface="Tahoma"/>
        </a:defRPr>
      </a:lvl2pPr>
      <a:lvl3pPr marL="0" marR="0" indent="9144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
            <a:solidFill>
              <a:srgbClr val="FFFFFF"/>
            </a:solidFill>
          </a:uFill>
          <a:latin typeface="+mn-lt"/>
          <a:ea typeface="+mn-ea"/>
          <a:cs typeface="+mn-cs"/>
          <a:sym typeface="Tahoma"/>
        </a:defRPr>
      </a:lvl3pPr>
      <a:lvl4pPr marL="0" marR="0" indent="13716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
            <a:solidFill>
              <a:srgbClr val="FFFFFF"/>
            </a:solidFill>
          </a:uFill>
          <a:latin typeface="+mn-lt"/>
          <a:ea typeface="+mn-ea"/>
          <a:cs typeface="+mn-cs"/>
          <a:sym typeface="Tahoma"/>
        </a:defRPr>
      </a:lvl4pPr>
      <a:lvl5pPr marL="0" marR="0" indent="18288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
            <a:solidFill>
              <a:srgbClr val="FFFFFF"/>
            </a:solidFill>
          </a:uFill>
          <a:latin typeface="+mn-lt"/>
          <a:ea typeface="+mn-ea"/>
          <a:cs typeface="+mn-cs"/>
          <a:sym typeface="Tahoma"/>
        </a:defRPr>
      </a:lvl5pPr>
      <a:lvl6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
            <a:solidFill>
              <a:srgbClr val="FFFFFF"/>
            </a:solidFill>
          </a:uFill>
          <a:latin typeface="+mn-lt"/>
          <a:ea typeface="+mn-ea"/>
          <a:cs typeface="+mn-cs"/>
          <a:sym typeface="Tahoma"/>
        </a:defRPr>
      </a:lvl6pPr>
      <a:lvl7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
            <a:solidFill>
              <a:srgbClr val="FFFFFF"/>
            </a:solidFill>
          </a:uFill>
          <a:latin typeface="+mn-lt"/>
          <a:ea typeface="+mn-ea"/>
          <a:cs typeface="+mn-cs"/>
          <a:sym typeface="Tahoma"/>
        </a:defRPr>
      </a:lvl7pPr>
      <a:lvl8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
            <a:solidFill>
              <a:srgbClr val="FFFFFF"/>
            </a:solidFill>
          </a:uFill>
          <a:latin typeface="+mn-lt"/>
          <a:ea typeface="+mn-ea"/>
          <a:cs typeface="+mn-cs"/>
          <a:sym typeface="Tahoma"/>
        </a:defRPr>
      </a:lvl8pPr>
      <a:lvl9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
            <a:solidFill>
              <a:srgbClr val="FFFFFF"/>
            </a:solidFill>
          </a:uFill>
          <a:latin typeface="+mn-lt"/>
          <a:ea typeface="+mn-ea"/>
          <a:cs typeface="+mn-cs"/>
          <a:sym typeface="Tahoma"/>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E4CF67-D777-4C74-89BA-C200AE340A5E}"/>
              </a:ext>
            </a:extLst>
          </p:cNvPr>
          <p:cNvSpPr>
            <a:spLocks noGrp="1"/>
          </p:cNvSpPr>
          <p:nvPr>
            <p:ph type="title"/>
          </p:nvPr>
        </p:nvSpPr>
        <p:spPr>
          <a:xfrm>
            <a:off x="1371600" y="1143000"/>
            <a:ext cx="6705599" cy="1143000"/>
          </a:xfrm>
        </p:spPr>
        <p:txBody>
          <a:bodyPr>
            <a:noAutofit/>
          </a:bodyPr>
          <a:lstStyle/>
          <a:p>
            <a:pPr>
              <a:defRPr/>
            </a:pPr>
            <a:r>
              <a:rPr lang="en-US" sz="4800" dirty="0">
                <a:solidFill>
                  <a:schemeClr val="bg1"/>
                </a:solidFill>
                <a:ea typeface="ＭＳ Ｐゴシック" charset="0"/>
              </a:rPr>
              <a:t>Tyler TASO Lone Star Softball Chapter Training</a:t>
            </a:r>
          </a:p>
        </p:txBody>
      </p:sp>
      <p:sp>
        <p:nvSpPr>
          <p:cNvPr id="2" name="Content Placeholder 1">
            <a:extLst>
              <a:ext uri="{FF2B5EF4-FFF2-40B4-BE49-F238E27FC236}">
                <a16:creationId xmlns:a16="http://schemas.microsoft.com/office/drawing/2014/main" id="{08EEB347-3ABA-4309-9F09-C25852DD3F74}"/>
              </a:ext>
            </a:extLst>
          </p:cNvPr>
          <p:cNvSpPr>
            <a:spLocks noGrp="1"/>
          </p:cNvSpPr>
          <p:nvPr>
            <p:ph type="body" idx="1"/>
          </p:nvPr>
        </p:nvSpPr>
        <p:spPr>
          <a:xfrm>
            <a:off x="838200" y="3429000"/>
            <a:ext cx="7737475" cy="944562"/>
          </a:xfrm>
        </p:spPr>
        <p:txBody>
          <a:bodyPr/>
          <a:lstStyle/>
          <a:p>
            <a:pPr marL="203200" indent="0">
              <a:buNone/>
              <a:defRPr/>
            </a:pPr>
            <a:r>
              <a:rPr lang="en-US" sz="2800" dirty="0">
                <a:ea typeface="ＭＳ Ｐゴシック" charset="0"/>
              </a:rPr>
              <a:t>		     February 23, 2020</a:t>
            </a:r>
          </a:p>
        </p:txBody>
      </p:sp>
    </p:spTree>
    <p:extLst>
      <p:ext uri="{BB962C8B-B14F-4D97-AF65-F5344CB8AC3E}">
        <p14:creationId xmlns:p14="http://schemas.microsoft.com/office/powerpoint/2010/main" val="22550847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E4CF67-D777-4C74-89BA-C200AE340A5E}"/>
              </a:ext>
            </a:extLst>
          </p:cNvPr>
          <p:cNvSpPr>
            <a:spLocks noGrp="1"/>
          </p:cNvSpPr>
          <p:nvPr>
            <p:ph type="title"/>
          </p:nvPr>
        </p:nvSpPr>
        <p:spPr/>
        <p:txBody>
          <a:bodyPr>
            <a:normAutofit/>
          </a:bodyPr>
          <a:lstStyle/>
          <a:p>
            <a:pPr>
              <a:defRPr/>
            </a:pPr>
            <a:r>
              <a:rPr lang="en-US" dirty="0">
                <a:solidFill>
                  <a:schemeClr val="bg1"/>
                </a:solidFill>
                <a:ea typeface="ＭＳ Ｐゴシック" charset="0"/>
              </a:rPr>
              <a:t>Obstruction</a:t>
            </a:r>
          </a:p>
        </p:txBody>
      </p:sp>
      <p:sp>
        <p:nvSpPr>
          <p:cNvPr id="2" name="TextBox 1"/>
          <p:cNvSpPr txBox="1"/>
          <p:nvPr/>
        </p:nvSpPr>
        <p:spPr>
          <a:xfrm>
            <a:off x="3962344" y="1447800"/>
            <a:ext cx="1522854"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en-US" sz="2400" b="1" dirty="0">
                <a:solidFill>
                  <a:schemeClr val="bg1"/>
                </a:solidFill>
                <a:latin typeface="Helvetica"/>
                <a:ea typeface="Helvetica"/>
                <a:cs typeface="Helvetica"/>
                <a:sym typeface="Helvetica"/>
              </a:rPr>
              <a:t>Example 3</a:t>
            </a:r>
            <a:endParaRPr kumimoji="0" lang="en-US" sz="2400" b="1" i="0" u="none" strike="noStrike" cap="none" spc="0" normalizeH="0" baseline="0" dirty="0">
              <a:ln>
                <a:noFill/>
              </a:ln>
              <a:solidFill>
                <a:schemeClr val="bg1"/>
              </a:solidFill>
              <a:effectLst/>
              <a:uFillTx/>
              <a:latin typeface="Helvetica"/>
              <a:ea typeface="Helvetica"/>
              <a:cs typeface="Helvetica"/>
              <a:sym typeface="Helvetica"/>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905001"/>
            <a:ext cx="6248399"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1325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E4CF67-D777-4C74-89BA-C200AE340A5E}"/>
              </a:ext>
            </a:extLst>
          </p:cNvPr>
          <p:cNvSpPr>
            <a:spLocks noGrp="1"/>
          </p:cNvSpPr>
          <p:nvPr>
            <p:ph type="title"/>
          </p:nvPr>
        </p:nvSpPr>
        <p:spPr/>
        <p:txBody>
          <a:bodyPr>
            <a:normAutofit/>
          </a:bodyPr>
          <a:lstStyle/>
          <a:p>
            <a:pPr>
              <a:defRPr/>
            </a:pPr>
            <a:r>
              <a:rPr lang="en-US" dirty="0">
                <a:solidFill>
                  <a:schemeClr val="bg1"/>
                </a:solidFill>
                <a:ea typeface="ＭＳ Ｐゴシック" charset="0"/>
              </a:rPr>
              <a:t>Obstruction</a:t>
            </a:r>
          </a:p>
        </p:txBody>
      </p:sp>
      <p:sp>
        <p:nvSpPr>
          <p:cNvPr id="2" name="TextBox 1"/>
          <p:cNvSpPr txBox="1"/>
          <p:nvPr/>
        </p:nvSpPr>
        <p:spPr>
          <a:xfrm>
            <a:off x="3962344" y="1447800"/>
            <a:ext cx="1522854"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en-US" sz="2400" b="1" dirty="0">
                <a:solidFill>
                  <a:schemeClr val="bg1"/>
                </a:solidFill>
                <a:latin typeface="Helvetica"/>
                <a:ea typeface="Helvetica"/>
                <a:cs typeface="Helvetica"/>
                <a:sym typeface="Helvetica"/>
              </a:rPr>
              <a:t>Example 4</a:t>
            </a:r>
            <a:endParaRPr kumimoji="0" lang="en-US" sz="2400" b="1" i="0" u="none" strike="noStrike" cap="none" spc="0" normalizeH="0" baseline="0" dirty="0">
              <a:ln>
                <a:noFill/>
              </a:ln>
              <a:solidFill>
                <a:schemeClr val="bg1"/>
              </a:solidFill>
              <a:effectLst/>
              <a:uFillTx/>
              <a:latin typeface="Helvetica"/>
              <a:ea typeface="Helvetica"/>
              <a:cs typeface="Helvetica"/>
              <a:sym typeface="Helvetica"/>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974" y="1981200"/>
            <a:ext cx="6696075" cy="378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7036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E4CF67-D777-4C74-89BA-C200AE340A5E}"/>
              </a:ext>
            </a:extLst>
          </p:cNvPr>
          <p:cNvSpPr>
            <a:spLocks noGrp="1"/>
          </p:cNvSpPr>
          <p:nvPr>
            <p:ph type="title"/>
          </p:nvPr>
        </p:nvSpPr>
        <p:spPr/>
        <p:txBody>
          <a:bodyPr>
            <a:normAutofit/>
          </a:bodyPr>
          <a:lstStyle/>
          <a:p>
            <a:pPr>
              <a:defRPr/>
            </a:pPr>
            <a:r>
              <a:rPr lang="en-US" dirty="0">
                <a:solidFill>
                  <a:schemeClr val="bg1"/>
                </a:solidFill>
                <a:ea typeface="ＭＳ Ｐゴシック" charset="0"/>
              </a:rPr>
              <a:t>Obstruction</a:t>
            </a:r>
          </a:p>
        </p:txBody>
      </p:sp>
      <p:sp>
        <p:nvSpPr>
          <p:cNvPr id="2" name="TextBox 1"/>
          <p:cNvSpPr txBox="1"/>
          <p:nvPr/>
        </p:nvSpPr>
        <p:spPr>
          <a:xfrm>
            <a:off x="3962344" y="1447800"/>
            <a:ext cx="1522854"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en-US" sz="2400" b="1" dirty="0">
                <a:solidFill>
                  <a:schemeClr val="bg1"/>
                </a:solidFill>
                <a:latin typeface="Helvetica"/>
                <a:ea typeface="Helvetica"/>
                <a:cs typeface="Helvetica"/>
                <a:sym typeface="Helvetica"/>
              </a:rPr>
              <a:t>Example 4</a:t>
            </a:r>
            <a:endParaRPr kumimoji="0" lang="en-US" sz="2400" b="1" i="0" u="none" strike="noStrike" cap="none" spc="0" normalizeH="0" baseline="0" dirty="0">
              <a:ln>
                <a:noFill/>
              </a:ln>
              <a:solidFill>
                <a:schemeClr val="bg1"/>
              </a:solidFill>
              <a:effectLst/>
              <a:uFillTx/>
              <a:latin typeface="Helvetica"/>
              <a:ea typeface="Helvetica"/>
              <a:cs typeface="Helvetica"/>
              <a:sym typeface="Helvetica"/>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937" y="1981200"/>
            <a:ext cx="6534150" cy="366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2838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E4CF67-D777-4C74-89BA-C200AE340A5E}"/>
              </a:ext>
            </a:extLst>
          </p:cNvPr>
          <p:cNvSpPr>
            <a:spLocks noGrp="1"/>
          </p:cNvSpPr>
          <p:nvPr>
            <p:ph type="title"/>
          </p:nvPr>
        </p:nvSpPr>
        <p:spPr/>
        <p:txBody>
          <a:bodyPr>
            <a:normAutofit/>
          </a:bodyPr>
          <a:lstStyle/>
          <a:p>
            <a:pPr>
              <a:defRPr/>
            </a:pPr>
            <a:r>
              <a:rPr lang="en-US" dirty="0">
                <a:solidFill>
                  <a:schemeClr val="bg1"/>
                </a:solidFill>
                <a:ea typeface="ＭＳ Ｐゴシック" charset="0"/>
              </a:rPr>
              <a:t>Obstruction</a:t>
            </a:r>
          </a:p>
        </p:txBody>
      </p:sp>
      <p:sp>
        <p:nvSpPr>
          <p:cNvPr id="2" name="TextBox 1"/>
          <p:cNvSpPr txBox="1"/>
          <p:nvPr/>
        </p:nvSpPr>
        <p:spPr>
          <a:xfrm>
            <a:off x="3962344" y="1447800"/>
            <a:ext cx="1522854"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en-US" sz="2400" b="1" dirty="0">
                <a:solidFill>
                  <a:schemeClr val="bg1"/>
                </a:solidFill>
                <a:latin typeface="Helvetica"/>
                <a:ea typeface="Helvetica"/>
                <a:cs typeface="Helvetica"/>
                <a:sym typeface="Helvetica"/>
              </a:rPr>
              <a:t>Example 5</a:t>
            </a:r>
            <a:endParaRPr kumimoji="0" lang="en-US" sz="2400" b="1" i="0" u="none" strike="noStrike" cap="none" spc="0" normalizeH="0" baseline="0" dirty="0">
              <a:ln>
                <a:noFill/>
              </a:ln>
              <a:solidFill>
                <a:schemeClr val="bg1"/>
              </a:solidFill>
              <a:effectLst/>
              <a:uFillTx/>
              <a:latin typeface="Helvetica"/>
              <a:ea typeface="Helvetica"/>
              <a:cs typeface="Helvetica"/>
              <a:sym typeface="Helvetica"/>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904999"/>
            <a:ext cx="5410199" cy="3733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5642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E4CF67-D777-4C74-89BA-C200AE340A5E}"/>
              </a:ext>
            </a:extLst>
          </p:cNvPr>
          <p:cNvSpPr>
            <a:spLocks noGrp="1"/>
          </p:cNvSpPr>
          <p:nvPr>
            <p:ph type="title"/>
          </p:nvPr>
        </p:nvSpPr>
        <p:spPr/>
        <p:txBody>
          <a:bodyPr>
            <a:normAutofit/>
          </a:bodyPr>
          <a:lstStyle/>
          <a:p>
            <a:pPr>
              <a:defRPr/>
            </a:pPr>
            <a:r>
              <a:rPr lang="en-US" dirty="0">
                <a:solidFill>
                  <a:schemeClr val="bg1"/>
                </a:solidFill>
                <a:ea typeface="ＭＳ Ｐゴシック" charset="0"/>
              </a:rPr>
              <a:t>Obstruction</a:t>
            </a:r>
          </a:p>
        </p:txBody>
      </p:sp>
      <p:sp>
        <p:nvSpPr>
          <p:cNvPr id="2" name="TextBox 1"/>
          <p:cNvSpPr txBox="1"/>
          <p:nvPr/>
        </p:nvSpPr>
        <p:spPr>
          <a:xfrm>
            <a:off x="3962344" y="1447800"/>
            <a:ext cx="1522854"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en-US" sz="2400" b="1" dirty="0">
                <a:solidFill>
                  <a:schemeClr val="bg1"/>
                </a:solidFill>
                <a:latin typeface="Helvetica"/>
                <a:ea typeface="Helvetica"/>
                <a:cs typeface="Helvetica"/>
                <a:sym typeface="Helvetica"/>
              </a:rPr>
              <a:t>Example 6</a:t>
            </a:r>
            <a:endParaRPr kumimoji="0" lang="en-US" sz="2400" b="1" i="0" u="none" strike="noStrike" cap="none" spc="0" normalizeH="0" baseline="0" dirty="0">
              <a:ln>
                <a:noFill/>
              </a:ln>
              <a:solidFill>
                <a:schemeClr val="bg1"/>
              </a:solidFill>
              <a:effectLst/>
              <a:uFillTx/>
              <a:latin typeface="Helvetica"/>
              <a:ea typeface="Helvetica"/>
              <a:cs typeface="Helvetica"/>
              <a:sym typeface="Helvetica"/>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905000"/>
            <a:ext cx="49530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4176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E4CF67-D777-4C74-89BA-C200AE340A5E}"/>
              </a:ext>
            </a:extLst>
          </p:cNvPr>
          <p:cNvSpPr>
            <a:spLocks noGrp="1"/>
          </p:cNvSpPr>
          <p:nvPr>
            <p:ph type="title"/>
          </p:nvPr>
        </p:nvSpPr>
        <p:spPr/>
        <p:txBody>
          <a:bodyPr>
            <a:normAutofit/>
          </a:bodyPr>
          <a:lstStyle/>
          <a:p>
            <a:pPr>
              <a:defRPr/>
            </a:pPr>
            <a:r>
              <a:rPr lang="en-US" dirty="0">
                <a:solidFill>
                  <a:schemeClr val="bg1"/>
                </a:solidFill>
                <a:ea typeface="ＭＳ Ｐゴシック" charset="0"/>
              </a:rPr>
              <a:t>Interference</a:t>
            </a:r>
          </a:p>
        </p:txBody>
      </p:sp>
      <p:sp>
        <p:nvSpPr>
          <p:cNvPr id="4" name="Text Placeholder 3"/>
          <p:cNvSpPr>
            <a:spLocks noGrp="1"/>
          </p:cNvSpPr>
          <p:nvPr>
            <p:ph type="body" idx="1"/>
          </p:nvPr>
        </p:nvSpPr>
        <p:spPr>
          <a:xfrm>
            <a:off x="685800" y="2133600"/>
            <a:ext cx="7772400" cy="3962400"/>
          </a:xfrm>
        </p:spPr>
        <p:txBody>
          <a:bodyPr/>
          <a:lstStyle/>
          <a:p>
            <a:pPr eaLnBrk="1" hangingPunct="1">
              <a:lnSpc>
                <a:spcPct val="70000"/>
              </a:lnSpc>
              <a:buFontTx/>
              <a:buNone/>
            </a:pPr>
            <a:r>
              <a:rPr lang="en-US" altLang="en-US" sz="1800" dirty="0">
                <a:cs typeface="Andalus" pitchFamily="18" charset="-78"/>
              </a:rPr>
              <a:t>  </a:t>
            </a:r>
            <a:r>
              <a:rPr lang="en-US" altLang="en-US" sz="2800" dirty="0">
                <a:cs typeface="Andalus" pitchFamily="18" charset="-78"/>
              </a:rPr>
              <a:t>The act of an offensive player or team member, umpire or spectator   that impedes, hinders, or confuses a defensive player attempting to execute a play. </a:t>
            </a:r>
            <a:r>
              <a:rPr lang="en-US" altLang="en-US" sz="2800" u="sng" dirty="0">
                <a:cs typeface="Andalus" pitchFamily="18" charset="-78"/>
              </a:rPr>
              <a:t>Contact is not necessary.</a:t>
            </a:r>
          </a:p>
          <a:p>
            <a:pPr marL="203200" indent="0">
              <a:buNone/>
            </a:pPr>
            <a:endParaRPr lang="en-US" dirty="0"/>
          </a:p>
        </p:txBody>
      </p:sp>
      <p:sp>
        <p:nvSpPr>
          <p:cNvPr id="2" name="TextBox 1"/>
          <p:cNvSpPr txBox="1"/>
          <p:nvPr/>
        </p:nvSpPr>
        <p:spPr>
          <a:xfrm>
            <a:off x="3235388" y="1447800"/>
            <a:ext cx="2976777"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en-US" sz="2400" b="1" dirty="0">
                <a:solidFill>
                  <a:schemeClr val="bg1"/>
                </a:solidFill>
                <a:latin typeface="Helvetica"/>
                <a:ea typeface="Helvetica"/>
                <a:cs typeface="Helvetica"/>
                <a:sym typeface="Helvetica"/>
              </a:rPr>
              <a:t>Interference</a:t>
            </a:r>
            <a:r>
              <a:rPr kumimoji="0" lang="en-US" sz="2400" b="1" i="0" u="none" strike="noStrike" cap="none" spc="0" normalizeH="0" dirty="0">
                <a:ln>
                  <a:noFill/>
                </a:ln>
                <a:solidFill>
                  <a:schemeClr val="bg1"/>
                </a:solidFill>
                <a:effectLst/>
                <a:uFillTx/>
                <a:latin typeface="Helvetica"/>
                <a:ea typeface="Helvetica"/>
                <a:cs typeface="Helvetica"/>
                <a:sym typeface="Helvetica"/>
              </a:rPr>
              <a:t> Defined</a:t>
            </a:r>
            <a:endParaRPr kumimoji="0" lang="en-US" sz="2400" b="1" i="0" u="none" strike="noStrike" cap="none" spc="0" normalizeH="0" baseline="0" dirty="0">
              <a:ln>
                <a:noFill/>
              </a:ln>
              <a:solidFill>
                <a:schemeClr val="bg1"/>
              </a:solidFill>
              <a:effectLst/>
              <a:uFillTx/>
              <a:latin typeface="Helvetica"/>
              <a:ea typeface="Helvetica"/>
              <a:cs typeface="Helvetica"/>
              <a:sym typeface="Helvetica"/>
            </a:endParaRPr>
          </a:p>
        </p:txBody>
      </p:sp>
    </p:spTree>
    <p:extLst>
      <p:ext uri="{BB962C8B-B14F-4D97-AF65-F5344CB8AC3E}">
        <p14:creationId xmlns:p14="http://schemas.microsoft.com/office/powerpoint/2010/main" val="1349576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E4CF67-D777-4C74-89BA-C200AE340A5E}"/>
              </a:ext>
            </a:extLst>
          </p:cNvPr>
          <p:cNvSpPr>
            <a:spLocks noGrp="1"/>
          </p:cNvSpPr>
          <p:nvPr>
            <p:ph type="title"/>
          </p:nvPr>
        </p:nvSpPr>
        <p:spPr/>
        <p:txBody>
          <a:bodyPr>
            <a:normAutofit/>
          </a:bodyPr>
          <a:lstStyle/>
          <a:p>
            <a:pPr>
              <a:defRPr/>
            </a:pPr>
            <a:r>
              <a:rPr lang="en-US" dirty="0">
                <a:solidFill>
                  <a:schemeClr val="bg1"/>
                </a:solidFill>
                <a:ea typeface="ＭＳ Ｐゴシック" charset="0"/>
              </a:rPr>
              <a:t>Interference</a:t>
            </a:r>
          </a:p>
        </p:txBody>
      </p:sp>
      <p:sp>
        <p:nvSpPr>
          <p:cNvPr id="4" name="Text Placeholder 3"/>
          <p:cNvSpPr>
            <a:spLocks noGrp="1"/>
          </p:cNvSpPr>
          <p:nvPr>
            <p:ph type="body" idx="1"/>
          </p:nvPr>
        </p:nvSpPr>
        <p:spPr/>
        <p:txBody>
          <a:bodyPr/>
          <a:lstStyle/>
          <a:p>
            <a:r>
              <a:rPr lang="en-US" altLang="en-US" sz="1800" dirty="0"/>
              <a:t>On-Deck Batter</a:t>
            </a:r>
          </a:p>
          <a:p>
            <a:r>
              <a:rPr lang="en-US" altLang="en-US" sz="1800" dirty="0"/>
              <a:t>Batter</a:t>
            </a:r>
          </a:p>
          <a:p>
            <a:r>
              <a:rPr lang="en-US" altLang="en-US" sz="1800" dirty="0"/>
              <a:t>Batter-Runner</a:t>
            </a:r>
          </a:p>
          <a:p>
            <a:r>
              <a:rPr lang="en-US" altLang="en-US" sz="1800" dirty="0"/>
              <a:t>Runner</a:t>
            </a:r>
          </a:p>
          <a:p>
            <a:r>
              <a:rPr lang="en-US" altLang="en-US" sz="1800" dirty="0"/>
              <a:t>Aiding a Runner</a:t>
            </a:r>
          </a:p>
          <a:p>
            <a:r>
              <a:rPr lang="en-US" altLang="en-US" sz="1800" dirty="0"/>
              <a:t>Coach</a:t>
            </a:r>
          </a:p>
          <a:p>
            <a:r>
              <a:rPr lang="en-US" altLang="en-US" sz="1800" dirty="0"/>
              <a:t>Spectator</a:t>
            </a:r>
          </a:p>
          <a:p>
            <a:r>
              <a:rPr lang="en-US" altLang="en-US" sz="1800" dirty="0"/>
              <a:t>Umpire</a:t>
            </a:r>
          </a:p>
          <a:p>
            <a:pPr marL="203200" indent="0">
              <a:buNone/>
            </a:pPr>
            <a:endParaRPr lang="en-US" dirty="0"/>
          </a:p>
        </p:txBody>
      </p:sp>
      <p:sp>
        <p:nvSpPr>
          <p:cNvPr id="2" name="TextBox 1"/>
          <p:cNvSpPr txBox="1"/>
          <p:nvPr/>
        </p:nvSpPr>
        <p:spPr>
          <a:xfrm>
            <a:off x="3366224" y="1447800"/>
            <a:ext cx="2715102"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en-US" sz="2400" b="1" dirty="0">
                <a:solidFill>
                  <a:schemeClr val="bg1"/>
                </a:solidFill>
                <a:latin typeface="Helvetica"/>
                <a:ea typeface="Helvetica"/>
                <a:cs typeface="Helvetica"/>
                <a:sym typeface="Helvetica"/>
              </a:rPr>
              <a:t>Types Interference</a:t>
            </a:r>
            <a:endParaRPr kumimoji="0" lang="en-US" sz="2400" b="1" i="0" u="none" strike="noStrike" cap="none" spc="0" normalizeH="0" baseline="0" dirty="0">
              <a:ln>
                <a:noFill/>
              </a:ln>
              <a:solidFill>
                <a:schemeClr val="bg1"/>
              </a:solidFill>
              <a:effectLst/>
              <a:uFillTx/>
              <a:latin typeface="Helvetica"/>
              <a:ea typeface="Helvetica"/>
              <a:cs typeface="Helvetica"/>
              <a:sym typeface="Helvetica"/>
            </a:endParaRPr>
          </a:p>
        </p:txBody>
      </p:sp>
    </p:spTree>
    <p:extLst>
      <p:ext uri="{BB962C8B-B14F-4D97-AF65-F5344CB8AC3E}">
        <p14:creationId xmlns:p14="http://schemas.microsoft.com/office/powerpoint/2010/main" val="591004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E4CF67-D777-4C74-89BA-C200AE340A5E}"/>
              </a:ext>
            </a:extLst>
          </p:cNvPr>
          <p:cNvSpPr>
            <a:spLocks noGrp="1"/>
          </p:cNvSpPr>
          <p:nvPr>
            <p:ph type="title"/>
          </p:nvPr>
        </p:nvSpPr>
        <p:spPr/>
        <p:txBody>
          <a:bodyPr>
            <a:normAutofit/>
          </a:bodyPr>
          <a:lstStyle/>
          <a:p>
            <a:pPr>
              <a:defRPr/>
            </a:pPr>
            <a:r>
              <a:rPr lang="en-US" dirty="0">
                <a:solidFill>
                  <a:schemeClr val="bg1"/>
                </a:solidFill>
                <a:ea typeface="ＭＳ Ｐゴシック" charset="0"/>
              </a:rPr>
              <a:t>Interference</a:t>
            </a:r>
          </a:p>
        </p:txBody>
      </p:sp>
      <p:sp>
        <p:nvSpPr>
          <p:cNvPr id="4" name="Text Placeholder 3"/>
          <p:cNvSpPr>
            <a:spLocks noGrp="1"/>
          </p:cNvSpPr>
          <p:nvPr>
            <p:ph type="body" idx="1"/>
          </p:nvPr>
        </p:nvSpPr>
        <p:spPr/>
        <p:txBody>
          <a:bodyPr/>
          <a:lstStyle/>
          <a:p>
            <a:pPr marL="398463" indent="-398463">
              <a:lnSpc>
                <a:spcPct val="90000"/>
              </a:lnSpc>
              <a:buFontTx/>
              <a:buAutoNum type="arabicPeriod"/>
            </a:pPr>
            <a:r>
              <a:rPr lang="en-US" altLang="en-US" sz="1800" dirty="0"/>
              <a:t>Signal Dead Ball</a:t>
            </a:r>
          </a:p>
          <a:p>
            <a:pPr lvl="1" indent="-285750">
              <a:lnSpc>
                <a:spcPct val="90000"/>
              </a:lnSpc>
              <a:buClr>
                <a:srgbClr val="CCFF33"/>
              </a:buClr>
              <a:buSzPct val="126000"/>
            </a:pPr>
            <a:r>
              <a:rPr lang="en-US" altLang="en-US" sz="1800" dirty="0"/>
              <a:t>Exceptions are Umpire Interference and Aiding a Runner.</a:t>
            </a:r>
            <a:br>
              <a:rPr lang="en-US" altLang="en-US" sz="1800" dirty="0"/>
            </a:br>
            <a:endParaRPr lang="en-US" altLang="en-US" sz="1800" dirty="0"/>
          </a:p>
          <a:p>
            <a:pPr marL="398463" indent="-398463">
              <a:lnSpc>
                <a:spcPct val="90000"/>
              </a:lnSpc>
              <a:buFontTx/>
              <a:buAutoNum type="arabicPeriod"/>
            </a:pPr>
            <a:r>
              <a:rPr lang="en-US" altLang="en-US" sz="1800" dirty="0"/>
              <a:t>Someone is called out</a:t>
            </a:r>
          </a:p>
          <a:p>
            <a:pPr lvl="1" indent="-285750">
              <a:lnSpc>
                <a:spcPct val="90000"/>
              </a:lnSpc>
              <a:buClr>
                <a:srgbClr val="CAF62A"/>
              </a:buClr>
              <a:buSzPct val="125000"/>
            </a:pPr>
            <a:r>
              <a:rPr lang="en-US" altLang="en-US" sz="1800" dirty="0"/>
              <a:t>Except Umpire Interference</a:t>
            </a:r>
            <a:br>
              <a:rPr lang="en-US" altLang="en-US" sz="1800" dirty="0"/>
            </a:br>
            <a:endParaRPr lang="en-US" altLang="en-US" sz="1800" dirty="0"/>
          </a:p>
          <a:p>
            <a:pPr marL="398463" indent="-398463">
              <a:lnSpc>
                <a:spcPct val="90000"/>
              </a:lnSpc>
              <a:buFontTx/>
              <a:buAutoNum type="arabicPeriod"/>
            </a:pPr>
            <a:r>
              <a:rPr lang="en-US" altLang="en-US" sz="1800" dirty="0"/>
              <a:t>Return runner(s) not out as a result of the Interference to last base(s) touched at the time of the Interference.  All outs made on the play stand.</a:t>
            </a:r>
          </a:p>
          <a:p>
            <a:pPr marL="203200" indent="0">
              <a:buNone/>
            </a:pPr>
            <a:endParaRPr lang="en-US" dirty="0"/>
          </a:p>
        </p:txBody>
      </p:sp>
      <p:sp>
        <p:nvSpPr>
          <p:cNvPr id="2" name="TextBox 1"/>
          <p:cNvSpPr txBox="1"/>
          <p:nvPr/>
        </p:nvSpPr>
        <p:spPr>
          <a:xfrm>
            <a:off x="2808188" y="1447800"/>
            <a:ext cx="3831177"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en-US" sz="2400" b="1" dirty="0">
                <a:solidFill>
                  <a:schemeClr val="bg1"/>
                </a:solidFill>
                <a:latin typeface="Helvetica"/>
                <a:ea typeface="Helvetica"/>
                <a:cs typeface="Helvetica"/>
                <a:sym typeface="Helvetica"/>
              </a:rPr>
              <a:t>When Interference Occurs</a:t>
            </a:r>
            <a:endParaRPr kumimoji="0" lang="en-US" sz="2400" b="1" i="0" u="none" strike="noStrike" cap="none" spc="0" normalizeH="0" baseline="0" dirty="0">
              <a:ln>
                <a:noFill/>
              </a:ln>
              <a:solidFill>
                <a:schemeClr val="bg1"/>
              </a:solidFill>
              <a:effectLst/>
              <a:uFillTx/>
              <a:latin typeface="Helvetica"/>
              <a:ea typeface="Helvetica"/>
              <a:cs typeface="Helvetica"/>
              <a:sym typeface="Helvetica"/>
            </a:endParaRPr>
          </a:p>
        </p:txBody>
      </p:sp>
    </p:spTree>
    <p:extLst>
      <p:ext uri="{BB962C8B-B14F-4D97-AF65-F5344CB8AC3E}">
        <p14:creationId xmlns:p14="http://schemas.microsoft.com/office/powerpoint/2010/main" val="2873507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E4CF67-D777-4C74-89BA-C200AE340A5E}"/>
              </a:ext>
            </a:extLst>
          </p:cNvPr>
          <p:cNvSpPr>
            <a:spLocks noGrp="1"/>
          </p:cNvSpPr>
          <p:nvPr>
            <p:ph type="title"/>
          </p:nvPr>
        </p:nvSpPr>
        <p:spPr/>
        <p:txBody>
          <a:bodyPr>
            <a:normAutofit/>
          </a:bodyPr>
          <a:lstStyle/>
          <a:p>
            <a:pPr>
              <a:defRPr/>
            </a:pPr>
            <a:r>
              <a:rPr lang="en-US" dirty="0">
                <a:solidFill>
                  <a:schemeClr val="bg1"/>
                </a:solidFill>
                <a:ea typeface="ＭＳ Ｐゴシック" charset="0"/>
              </a:rPr>
              <a:t>Interference</a:t>
            </a:r>
          </a:p>
        </p:txBody>
      </p:sp>
      <p:sp>
        <p:nvSpPr>
          <p:cNvPr id="2" name="TextBox 1"/>
          <p:cNvSpPr txBox="1"/>
          <p:nvPr/>
        </p:nvSpPr>
        <p:spPr>
          <a:xfrm>
            <a:off x="3688232" y="1447800"/>
            <a:ext cx="207108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en-US" sz="2400" b="1" dirty="0">
                <a:solidFill>
                  <a:schemeClr val="bg1"/>
                </a:solidFill>
                <a:latin typeface="Helvetica"/>
                <a:ea typeface="Helvetica"/>
                <a:cs typeface="Helvetica"/>
                <a:sym typeface="Helvetica"/>
              </a:rPr>
              <a:t>Batter-Runner</a:t>
            </a:r>
            <a:endParaRPr kumimoji="0" lang="en-US" sz="2400" b="1" i="0" u="none" strike="noStrike" cap="none" spc="0" normalizeH="0" baseline="0" dirty="0">
              <a:ln>
                <a:noFill/>
              </a:ln>
              <a:solidFill>
                <a:schemeClr val="bg1"/>
              </a:solidFill>
              <a:effectLst/>
              <a:uFillTx/>
              <a:latin typeface="Helvetica"/>
              <a:ea typeface="Helvetica"/>
              <a:cs typeface="Helvetica"/>
              <a:sym typeface="Helvetica"/>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905000"/>
            <a:ext cx="47244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2923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E4CF67-D777-4C74-89BA-C200AE340A5E}"/>
              </a:ext>
            </a:extLst>
          </p:cNvPr>
          <p:cNvSpPr>
            <a:spLocks noGrp="1"/>
          </p:cNvSpPr>
          <p:nvPr>
            <p:ph type="title"/>
          </p:nvPr>
        </p:nvSpPr>
        <p:spPr/>
        <p:txBody>
          <a:bodyPr>
            <a:normAutofit/>
          </a:bodyPr>
          <a:lstStyle/>
          <a:p>
            <a:pPr>
              <a:defRPr/>
            </a:pPr>
            <a:r>
              <a:rPr lang="en-US" dirty="0">
                <a:solidFill>
                  <a:schemeClr val="bg1"/>
                </a:solidFill>
                <a:ea typeface="ＭＳ Ｐゴシック" charset="0"/>
              </a:rPr>
              <a:t>Interference</a:t>
            </a:r>
          </a:p>
        </p:txBody>
      </p:sp>
      <p:sp>
        <p:nvSpPr>
          <p:cNvPr id="2" name="TextBox 1"/>
          <p:cNvSpPr txBox="1"/>
          <p:nvPr/>
        </p:nvSpPr>
        <p:spPr>
          <a:xfrm>
            <a:off x="3688232" y="1447800"/>
            <a:ext cx="207108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en-US" sz="2400" b="1" dirty="0">
                <a:solidFill>
                  <a:schemeClr val="bg1"/>
                </a:solidFill>
                <a:latin typeface="Helvetica"/>
                <a:ea typeface="Helvetica"/>
                <a:cs typeface="Helvetica"/>
                <a:sym typeface="Helvetica"/>
              </a:rPr>
              <a:t>Batter-Runner</a:t>
            </a:r>
            <a:endParaRPr kumimoji="0" lang="en-US" sz="2400" b="1" i="0" u="none" strike="noStrike" cap="none" spc="0" normalizeH="0" baseline="0" dirty="0">
              <a:ln>
                <a:noFill/>
              </a:ln>
              <a:solidFill>
                <a:schemeClr val="bg1"/>
              </a:solidFill>
              <a:effectLst/>
              <a:uFillTx/>
              <a:latin typeface="Helvetica"/>
              <a:ea typeface="Helvetica"/>
              <a:cs typeface="Helvetica"/>
              <a:sym typeface="Helvetica"/>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905000"/>
            <a:ext cx="51816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8671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E4CF67-D777-4C74-89BA-C200AE340A5E}"/>
              </a:ext>
            </a:extLst>
          </p:cNvPr>
          <p:cNvSpPr>
            <a:spLocks noGrp="1"/>
          </p:cNvSpPr>
          <p:nvPr>
            <p:ph type="title"/>
          </p:nvPr>
        </p:nvSpPr>
        <p:spPr>
          <a:xfrm>
            <a:off x="1295400" y="304800"/>
            <a:ext cx="6705599" cy="1143000"/>
          </a:xfrm>
        </p:spPr>
        <p:txBody>
          <a:bodyPr>
            <a:normAutofit/>
          </a:bodyPr>
          <a:lstStyle/>
          <a:p>
            <a:pPr>
              <a:defRPr/>
            </a:pPr>
            <a:r>
              <a:rPr lang="en-US" sz="5400" dirty="0">
                <a:solidFill>
                  <a:schemeClr val="bg1"/>
                </a:solidFill>
                <a:ea typeface="ＭＳ Ｐゴシック" charset="0"/>
              </a:rPr>
              <a:t>Training  Outline</a:t>
            </a:r>
          </a:p>
        </p:txBody>
      </p:sp>
      <p:sp>
        <p:nvSpPr>
          <p:cNvPr id="2" name="Content Placeholder 1">
            <a:extLst>
              <a:ext uri="{FF2B5EF4-FFF2-40B4-BE49-F238E27FC236}">
                <a16:creationId xmlns:a16="http://schemas.microsoft.com/office/drawing/2014/main" id="{08EEB347-3ABA-4309-9F09-C25852DD3F74}"/>
              </a:ext>
            </a:extLst>
          </p:cNvPr>
          <p:cNvSpPr>
            <a:spLocks noGrp="1"/>
          </p:cNvSpPr>
          <p:nvPr>
            <p:ph type="body" idx="1"/>
          </p:nvPr>
        </p:nvSpPr>
        <p:spPr>
          <a:xfrm>
            <a:off x="703274" y="1905000"/>
            <a:ext cx="7737475" cy="5176837"/>
          </a:xfrm>
        </p:spPr>
        <p:txBody>
          <a:bodyPr/>
          <a:lstStyle/>
          <a:p>
            <a:pPr>
              <a:defRPr/>
            </a:pPr>
            <a:r>
              <a:rPr lang="en-US" sz="2800" b="1" dirty="0">
                <a:solidFill>
                  <a:schemeClr val="bg1"/>
                </a:solidFill>
                <a:latin typeface="Cambria" panose="02040503050406030204" pitchFamily="18" charset="0"/>
                <a:ea typeface="ＭＳ Ｐゴシック" charset="0"/>
              </a:rPr>
              <a:t>Obstruction v. Interference</a:t>
            </a:r>
          </a:p>
          <a:p>
            <a:pPr>
              <a:defRPr/>
            </a:pPr>
            <a:r>
              <a:rPr lang="en-US" sz="2800" b="1" dirty="0">
                <a:solidFill>
                  <a:schemeClr val="bg1"/>
                </a:solidFill>
                <a:latin typeface="Cambria" panose="02040503050406030204" pitchFamily="18" charset="0"/>
                <a:ea typeface="ＭＳ Ｐゴシック" charset="0"/>
              </a:rPr>
              <a:t>When a play ends</a:t>
            </a:r>
          </a:p>
          <a:p>
            <a:pPr>
              <a:defRPr/>
            </a:pPr>
            <a:r>
              <a:rPr lang="en-US" sz="2800" b="1" dirty="0">
                <a:solidFill>
                  <a:schemeClr val="bg1"/>
                </a:solidFill>
                <a:latin typeface="Cambria" panose="02040503050406030204" pitchFamily="18" charset="0"/>
                <a:ea typeface="ＭＳ Ｐゴシック" charset="0"/>
              </a:rPr>
              <a:t>Plays or Situations from the group</a:t>
            </a:r>
          </a:p>
          <a:p>
            <a:pPr marL="203200" indent="0">
              <a:buNone/>
              <a:defRPr/>
            </a:pPr>
            <a:endParaRPr lang="en-US" sz="2800" b="1" dirty="0">
              <a:solidFill>
                <a:schemeClr val="bg1"/>
              </a:solidFill>
              <a:latin typeface="Cambria" panose="02040503050406030204" pitchFamily="18" charset="0"/>
              <a:ea typeface="ＭＳ Ｐゴシック" charset="0"/>
            </a:endParaRPr>
          </a:p>
          <a:p>
            <a:pPr>
              <a:defRPr/>
            </a:pPr>
            <a:endParaRPr lang="en-US" sz="2800" dirty="0">
              <a:ea typeface="ＭＳ Ｐゴシック" charset="0"/>
            </a:endParaRPr>
          </a:p>
        </p:txBody>
      </p:sp>
    </p:spTree>
    <p:extLst>
      <p:ext uri="{BB962C8B-B14F-4D97-AF65-F5344CB8AC3E}">
        <p14:creationId xmlns:p14="http://schemas.microsoft.com/office/powerpoint/2010/main" val="127619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E4CF67-D777-4C74-89BA-C200AE340A5E}"/>
              </a:ext>
            </a:extLst>
          </p:cNvPr>
          <p:cNvSpPr>
            <a:spLocks noGrp="1"/>
          </p:cNvSpPr>
          <p:nvPr>
            <p:ph type="title"/>
          </p:nvPr>
        </p:nvSpPr>
        <p:spPr/>
        <p:txBody>
          <a:bodyPr>
            <a:normAutofit/>
          </a:bodyPr>
          <a:lstStyle/>
          <a:p>
            <a:pPr>
              <a:defRPr/>
            </a:pPr>
            <a:r>
              <a:rPr lang="en-US" dirty="0">
                <a:solidFill>
                  <a:schemeClr val="bg1"/>
                </a:solidFill>
                <a:ea typeface="ＭＳ Ｐゴシック" charset="0"/>
              </a:rPr>
              <a:t>Interference</a:t>
            </a:r>
          </a:p>
        </p:txBody>
      </p:sp>
      <p:sp>
        <p:nvSpPr>
          <p:cNvPr id="2" name="TextBox 1"/>
          <p:cNvSpPr txBox="1"/>
          <p:nvPr/>
        </p:nvSpPr>
        <p:spPr>
          <a:xfrm>
            <a:off x="2757692" y="1447800"/>
            <a:ext cx="3932167"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en-US" sz="2400" b="1" dirty="0">
                <a:solidFill>
                  <a:schemeClr val="bg1"/>
                </a:solidFill>
                <a:latin typeface="Helvetica"/>
                <a:ea typeface="Helvetica"/>
                <a:cs typeface="Helvetica"/>
                <a:sym typeface="Helvetica"/>
              </a:rPr>
              <a:t>Batter-Runner on a Hit Ball</a:t>
            </a:r>
            <a:endParaRPr kumimoji="0" lang="en-US" sz="2400" b="1" i="0" u="none" strike="noStrike" cap="none" spc="0" normalizeH="0" baseline="0" dirty="0">
              <a:ln>
                <a:noFill/>
              </a:ln>
              <a:solidFill>
                <a:schemeClr val="bg1"/>
              </a:solidFill>
              <a:effectLst/>
              <a:uFillTx/>
              <a:latin typeface="Helvetica"/>
              <a:ea typeface="Helvetica"/>
              <a:cs typeface="Helvetica"/>
              <a:sym typeface="Helvetica"/>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9224" y="1905000"/>
            <a:ext cx="6505575" cy="376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2660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E4CF67-D777-4C74-89BA-C200AE340A5E}"/>
              </a:ext>
            </a:extLst>
          </p:cNvPr>
          <p:cNvSpPr>
            <a:spLocks noGrp="1"/>
          </p:cNvSpPr>
          <p:nvPr>
            <p:ph type="title"/>
          </p:nvPr>
        </p:nvSpPr>
        <p:spPr/>
        <p:txBody>
          <a:bodyPr>
            <a:normAutofit/>
          </a:bodyPr>
          <a:lstStyle/>
          <a:p>
            <a:pPr>
              <a:defRPr/>
            </a:pPr>
            <a:r>
              <a:rPr lang="en-US" dirty="0">
                <a:solidFill>
                  <a:schemeClr val="bg1"/>
                </a:solidFill>
                <a:ea typeface="ＭＳ Ｐゴシック" charset="0"/>
              </a:rPr>
              <a:t>Interference</a:t>
            </a:r>
          </a:p>
        </p:txBody>
      </p:sp>
      <p:sp>
        <p:nvSpPr>
          <p:cNvPr id="2" name="TextBox 1"/>
          <p:cNvSpPr txBox="1"/>
          <p:nvPr/>
        </p:nvSpPr>
        <p:spPr>
          <a:xfrm>
            <a:off x="2205045" y="1447800"/>
            <a:ext cx="5037469"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en-US" sz="2400" b="1" dirty="0">
                <a:solidFill>
                  <a:schemeClr val="bg1"/>
                </a:solidFill>
                <a:latin typeface="Helvetica"/>
                <a:ea typeface="Helvetica"/>
                <a:cs typeface="Helvetica"/>
                <a:sym typeface="Helvetica"/>
              </a:rPr>
              <a:t>Batter-Runner Double Play (Video)</a:t>
            </a:r>
            <a:endParaRPr kumimoji="0" lang="en-US" sz="2400" b="1" i="0" u="none" strike="noStrike" cap="none" spc="0" normalizeH="0" baseline="0" dirty="0">
              <a:ln>
                <a:noFill/>
              </a:ln>
              <a:solidFill>
                <a:schemeClr val="bg1"/>
              </a:solidFill>
              <a:effectLst/>
              <a:uFillTx/>
              <a:latin typeface="Helvetica"/>
              <a:ea typeface="Helvetica"/>
              <a:cs typeface="Helvetica"/>
              <a:sym typeface="Helvetica"/>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4475" y="1905000"/>
            <a:ext cx="6029325"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1438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E4CF67-D777-4C74-89BA-C200AE340A5E}"/>
              </a:ext>
            </a:extLst>
          </p:cNvPr>
          <p:cNvSpPr>
            <a:spLocks noGrp="1"/>
          </p:cNvSpPr>
          <p:nvPr>
            <p:ph type="title"/>
          </p:nvPr>
        </p:nvSpPr>
        <p:spPr/>
        <p:txBody>
          <a:bodyPr>
            <a:normAutofit/>
          </a:bodyPr>
          <a:lstStyle/>
          <a:p>
            <a:pPr>
              <a:defRPr/>
            </a:pPr>
            <a:r>
              <a:rPr lang="en-US" dirty="0">
                <a:solidFill>
                  <a:schemeClr val="bg1"/>
                </a:solidFill>
                <a:ea typeface="ＭＳ Ｐゴシック" charset="0"/>
              </a:rPr>
              <a:t>Interference</a:t>
            </a:r>
          </a:p>
        </p:txBody>
      </p:sp>
      <p:sp>
        <p:nvSpPr>
          <p:cNvPr id="2" name="TextBox 1"/>
          <p:cNvSpPr txBox="1"/>
          <p:nvPr/>
        </p:nvSpPr>
        <p:spPr>
          <a:xfrm>
            <a:off x="4081769" y="1447800"/>
            <a:ext cx="1284006"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en-US" sz="2400" b="1" dirty="0">
                <a:solidFill>
                  <a:schemeClr val="bg1"/>
                </a:solidFill>
                <a:latin typeface="Helvetica"/>
                <a:ea typeface="Helvetica"/>
                <a:cs typeface="Helvetica"/>
                <a:sym typeface="Helvetica"/>
              </a:rPr>
              <a:t>Coaches</a:t>
            </a:r>
            <a:endParaRPr kumimoji="0" lang="en-US" sz="2400" b="1" i="0" u="none" strike="noStrike" cap="none" spc="0" normalizeH="0" baseline="0" dirty="0">
              <a:ln>
                <a:noFill/>
              </a:ln>
              <a:solidFill>
                <a:schemeClr val="bg1"/>
              </a:solidFill>
              <a:effectLst/>
              <a:uFillTx/>
              <a:latin typeface="Helvetica"/>
              <a:ea typeface="Helvetica"/>
              <a:cs typeface="Helvetica"/>
              <a:sym typeface="Helvetica"/>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905000"/>
            <a:ext cx="6900874" cy="3613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629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E4CF67-D777-4C74-89BA-C200AE340A5E}"/>
              </a:ext>
            </a:extLst>
          </p:cNvPr>
          <p:cNvSpPr>
            <a:spLocks noGrp="1"/>
          </p:cNvSpPr>
          <p:nvPr>
            <p:ph type="title"/>
          </p:nvPr>
        </p:nvSpPr>
        <p:spPr/>
        <p:txBody>
          <a:bodyPr>
            <a:normAutofit/>
          </a:bodyPr>
          <a:lstStyle/>
          <a:p>
            <a:pPr>
              <a:defRPr/>
            </a:pPr>
            <a:r>
              <a:rPr lang="en-US" dirty="0">
                <a:solidFill>
                  <a:schemeClr val="bg1"/>
                </a:solidFill>
                <a:ea typeface="ＭＳ Ｐゴシック" charset="0"/>
              </a:rPr>
              <a:t>Interference</a:t>
            </a:r>
          </a:p>
        </p:txBody>
      </p:sp>
      <p:sp>
        <p:nvSpPr>
          <p:cNvPr id="2" name="TextBox 1"/>
          <p:cNvSpPr txBox="1"/>
          <p:nvPr/>
        </p:nvSpPr>
        <p:spPr>
          <a:xfrm>
            <a:off x="3717471" y="1447800"/>
            <a:ext cx="2012602"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en-US" sz="2400" b="1" dirty="0">
                <a:solidFill>
                  <a:schemeClr val="bg1"/>
                </a:solidFill>
                <a:latin typeface="Helvetica"/>
                <a:ea typeface="Helvetica"/>
                <a:cs typeface="Helvetica"/>
                <a:sym typeface="Helvetica"/>
              </a:rPr>
              <a:t>Batter (Video)</a:t>
            </a:r>
            <a:endParaRPr kumimoji="0" lang="en-US" sz="2400" b="1" i="0" u="none" strike="noStrike" cap="none" spc="0" normalizeH="0" baseline="0" dirty="0">
              <a:ln>
                <a:noFill/>
              </a:ln>
              <a:solidFill>
                <a:schemeClr val="bg1"/>
              </a:solidFill>
              <a:effectLst/>
              <a:uFillTx/>
              <a:latin typeface="Helvetica"/>
              <a:ea typeface="Helvetica"/>
              <a:cs typeface="Helvetica"/>
              <a:sym typeface="Helvetica"/>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209800"/>
            <a:ext cx="6600825" cy="375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7529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E4CF67-D777-4C74-89BA-C200AE340A5E}"/>
              </a:ext>
            </a:extLst>
          </p:cNvPr>
          <p:cNvSpPr>
            <a:spLocks noGrp="1"/>
          </p:cNvSpPr>
          <p:nvPr>
            <p:ph type="title"/>
          </p:nvPr>
        </p:nvSpPr>
        <p:spPr/>
        <p:txBody>
          <a:bodyPr>
            <a:normAutofit/>
          </a:bodyPr>
          <a:lstStyle/>
          <a:p>
            <a:pPr>
              <a:defRPr/>
            </a:pPr>
            <a:r>
              <a:rPr lang="en-US" dirty="0">
                <a:solidFill>
                  <a:schemeClr val="bg1"/>
                </a:solidFill>
                <a:ea typeface="ＭＳ Ｐゴシック" charset="0"/>
              </a:rPr>
              <a:t>Interference</a:t>
            </a:r>
          </a:p>
        </p:txBody>
      </p:sp>
      <p:sp>
        <p:nvSpPr>
          <p:cNvPr id="2" name="TextBox 1"/>
          <p:cNvSpPr txBox="1"/>
          <p:nvPr/>
        </p:nvSpPr>
        <p:spPr>
          <a:xfrm>
            <a:off x="3717471" y="1447800"/>
            <a:ext cx="2012602"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en-US" sz="2400" b="1" dirty="0">
                <a:solidFill>
                  <a:schemeClr val="bg1"/>
                </a:solidFill>
                <a:latin typeface="Helvetica"/>
                <a:ea typeface="Helvetica"/>
                <a:cs typeface="Helvetica"/>
                <a:sym typeface="Helvetica"/>
              </a:rPr>
              <a:t>Batter (Video)</a:t>
            </a:r>
            <a:endParaRPr kumimoji="0" lang="en-US" sz="2400" b="1" i="0" u="none" strike="noStrike" cap="none" spc="0" normalizeH="0" baseline="0" dirty="0">
              <a:ln>
                <a:noFill/>
              </a:ln>
              <a:solidFill>
                <a:schemeClr val="bg1"/>
              </a:solidFill>
              <a:effectLst/>
              <a:uFillTx/>
              <a:latin typeface="Helvetica"/>
              <a:ea typeface="Helvetica"/>
              <a:cs typeface="Helvetica"/>
              <a:sym typeface="Helvetica"/>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052638"/>
            <a:ext cx="5410200" cy="3128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6542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E4CF67-D777-4C74-89BA-C200AE340A5E}"/>
              </a:ext>
            </a:extLst>
          </p:cNvPr>
          <p:cNvSpPr>
            <a:spLocks noGrp="1"/>
          </p:cNvSpPr>
          <p:nvPr>
            <p:ph type="title"/>
          </p:nvPr>
        </p:nvSpPr>
        <p:spPr/>
        <p:txBody>
          <a:bodyPr>
            <a:normAutofit/>
          </a:bodyPr>
          <a:lstStyle/>
          <a:p>
            <a:pPr>
              <a:defRPr/>
            </a:pPr>
            <a:r>
              <a:rPr lang="en-US" dirty="0">
                <a:solidFill>
                  <a:schemeClr val="bg1"/>
                </a:solidFill>
                <a:ea typeface="ＭＳ Ｐゴシック" charset="0"/>
              </a:rPr>
              <a:t>Play Over</a:t>
            </a:r>
          </a:p>
        </p:txBody>
      </p:sp>
      <p:sp>
        <p:nvSpPr>
          <p:cNvPr id="4" name="Text Placeholder 3"/>
          <p:cNvSpPr>
            <a:spLocks noGrp="1"/>
          </p:cNvSpPr>
          <p:nvPr>
            <p:ph type="body" idx="1"/>
          </p:nvPr>
        </p:nvSpPr>
        <p:spPr/>
        <p:txBody>
          <a:bodyPr/>
          <a:lstStyle/>
          <a:p>
            <a:pPr marL="461963" indent="-461963">
              <a:lnSpc>
                <a:spcPct val="90000"/>
              </a:lnSpc>
              <a:defRPr/>
            </a:pPr>
            <a:r>
              <a:rPr lang="en-US" altLang="en-US" sz="1800" dirty="0">
                <a:solidFill>
                  <a:schemeClr val="bg1"/>
                </a:solidFill>
              </a:rPr>
              <a:t>Once all action has stopped and the ball has been returned to the circle, then and only then will the umpires one at a time move to their location and ready for the next the play. After the base umpire moves to their location and are ready to watch and observe the action the plate umpire will then move behind the plate and ready for the next pitch. There will be times when once the ball is in the circle “time” will be called and both umpires will move simultaneously to avoid delaying the game. During these times you must still know what is going on, so always be aware of what’s going on.</a:t>
            </a:r>
          </a:p>
          <a:p>
            <a:endParaRPr lang="en-US" dirty="0"/>
          </a:p>
        </p:txBody>
      </p:sp>
      <p:sp>
        <p:nvSpPr>
          <p:cNvPr id="2" name="TextBox 1"/>
          <p:cNvSpPr txBox="1"/>
          <p:nvPr/>
        </p:nvSpPr>
        <p:spPr>
          <a:xfrm>
            <a:off x="1804811" y="1447800"/>
            <a:ext cx="5837945"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en-US" sz="2400" b="1" dirty="0">
                <a:solidFill>
                  <a:schemeClr val="bg1"/>
                </a:solidFill>
                <a:latin typeface="Helvetica"/>
                <a:ea typeface="Helvetica"/>
                <a:cs typeface="Helvetica"/>
                <a:sym typeface="Helvetica"/>
              </a:rPr>
              <a:t>Actions for Umpires After a Play is Over</a:t>
            </a:r>
            <a:endParaRPr kumimoji="0" lang="en-US" sz="2400" b="1" i="0" u="none" strike="noStrike" cap="none" spc="0" normalizeH="0" baseline="0" dirty="0">
              <a:ln>
                <a:noFill/>
              </a:ln>
              <a:solidFill>
                <a:schemeClr val="bg1"/>
              </a:solidFill>
              <a:effectLst/>
              <a:uFillTx/>
              <a:latin typeface="Helvetica"/>
              <a:ea typeface="Helvetica"/>
              <a:cs typeface="Helvetica"/>
              <a:sym typeface="Helvetica"/>
            </a:endParaRPr>
          </a:p>
        </p:txBody>
      </p:sp>
    </p:spTree>
    <p:extLst>
      <p:ext uri="{BB962C8B-B14F-4D97-AF65-F5344CB8AC3E}">
        <p14:creationId xmlns:p14="http://schemas.microsoft.com/office/powerpoint/2010/main" val="4268825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Rectangle 2">
            <a:extLst>
              <a:ext uri="{FF2B5EF4-FFF2-40B4-BE49-F238E27FC236}">
                <a16:creationId xmlns:a16="http://schemas.microsoft.com/office/drawing/2014/main" id="{48C3E641-73B6-4509-BB7C-8FEE382A725D}"/>
              </a:ext>
            </a:extLst>
          </p:cNvPr>
          <p:cNvSpPr>
            <a:spLocks noGrp="1" noChangeArrowheads="1"/>
          </p:cNvSpPr>
          <p:nvPr>
            <p:ph type="title"/>
          </p:nvPr>
        </p:nvSpPr>
        <p:spPr>
          <a:xfrm>
            <a:off x="12" y="0"/>
            <a:ext cx="9144000" cy="1417638"/>
          </a:xfrm>
          <a:solidFill>
            <a:schemeClr val="accent5">
              <a:lumMod val="25000"/>
            </a:schemeClr>
          </a:solidFill>
        </p:spPr>
        <p:txBody>
          <a:bodyPr/>
          <a:lstStyle/>
          <a:p>
            <a:pPr>
              <a:defRPr/>
            </a:pPr>
            <a:r>
              <a:rPr lang="en-US" altLang="en-US" dirty="0">
                <a:solidFill>
                  <a:schemeClr val="bg1"/>
                </a:solidFill>
                <a:latin typeface="Antigoni"/>
                <a:ea typeface="MS PGothic" panose="020B0600070205080204" pitchFamily="34" charset="-128"/>
              </a:rPr>
              <a:t>Plays or Situations</a:t>
            </a:r>
          </a:p>
        </p:txBody>
      </p:sp>
      <p:sp>
        <p:nvSpPr>
          <p:cNvPr id="13315" name="Rectangle 3"/>
          <p:cNvSpPr>
            <a:spLocks noGrp="1" noChangeArrowheads="1"/>
          </p:cNvSpPr>
          <p:nvPr>
            <p:ph type="body" idx="1"/>
          </p:nvPr>
        </p:nvSpPr>
        <p:spPr/>
        <p:txBody>
          <a:bodyPr/>
          <a:lstStyle/>
          <a:p>
            <a:r>
              <a:rPr lang="en-US" altLang="en-US" dirty="0">
                <a:latin typeface="Antigoni"/>
              </a:rPr>
              <a:t>Plays or situations that you have seen and or handled in your games so far this year.</a:t>
            </a:r>
          </a:p>
        </p:txBody>
      </p:sp>
      <p:pic>
        <p:nvPicPr>
          <p:cNvPr id="755716"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3550" y="6162699"/>
            <a:ext cx="79692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11552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box(in)">
                                      <p:cBhvr>
                                        <p:cTn id="7" dur="500"/>
                                        <p:tgtEl>
                                          <p:spTgt spid="133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Rectangle 2">
            <a:extLst>
              <a:ext uri="{FF2B5EF4-FFF2-40B4-BE49-F238E27FC236}">
                <a16:creationId xmlns:a16="http://schemas.microsoft.com/office/drawing/2014/main" id="{48C3E641-73B6-4509-BB7C-8FEE382A725D}"/>
              </a:ext>
            </a:extLst>
          </p:cNvPr>
          <p:cNvSpPr>
            <a:spLocks noGrp="1" noChangeArrowheads="1"/>
          </p:cNvSpPr>
          <p:nvPr>
            <p:ph type="title"/>
          </p:nvPr>
        </p:nvSpPr>
        <p:spPr>
          <a:xfrm>
            <a:off x="12" y="0"/>
            <a:ext cx="9144000" cy="1417638"/>
          </a:xfrm>
          <a:solidFill>
            <a:schemeClr val="accent5">
              <a:lumMod val="25000"/>
            </a:schemeClr>
          </a:solidFill>
        </p:spPr>
        <p:txBody>
          <a:bodyPr/>
          <a:lstStyle/>
          <a:p>
            <a:pPr>
              <a:defRPr/>
            </a:pPr>
            <a:r>
              <a:rPr lang="en-US" altLang="en-US" dirty="0">
                <a:solidFill>
                  <a:schemeClr val="bg1"/>
                </a:solidFill>
                <a:latin typeface="Antigoni"/>
                <a:ea typeface="MS PGothic" panose="020B0600070205080204" pitchFamily="34" charset="-128"/>
              </a:rPr>
              <a:t>CLOSING</a:t>
            </a:r>
          </a:p>
        </p:txBody>
      </p:sp>
      <p:sp>
        <p:nvSpPr>
          <p:cNvPr id="13315" name="Rectangle 3"/>
          <p:cNvSpPr>
            <a:spLocks noGrp="1" noChangeArrowheads="1"/>
          </p:cNvSpPr>
          <p:nvPr>
            <p:ph type="body" idx="1"/>
          </p:nvPr>
        </p:nvSpPr>
        <p:spPr/>
        <p:txBody>
          <a:bodyPr/>
          <a:lstStyle/>
          <a:p>
            <a:r>
              <a:rPr lang="en-US" altLang="en-US" dirty="0">
                <a:latin typeface="Antigoni"/>
              </a:rPr>
              <a:t>Obstruction</a:t>
            </a:r>
          </a:p>
          <a:p>
            <a:r>
              <a:rPr lang="en-US" altLang="en-US" dirty="0">
                <a:latin typeface="Antigoni"/>
              </a:rPr>
              <a:t>Interference</a:t>
            </a:r>
          </a:p>
          <a:p>
            <a:r>
              <a:rPr lang="en-US" altLang="en-US" dirty="0">
                <a:latin typeface="Antigoni"/>
              </a:rPr>
              <a:t>Umpire Action after a Play is Over</a:t>
            </a:r>
          </a:p>
          <a:p>
            <a:r>
              <a:rPr lang="en-US" altLang="en-US" dirty="0">
                <a:latin typeface="Antigoni"/>
              </a:rPr>
              <a:t>Plays or Situations</a:t>
            </a:r>
          </a:p>
        </p:txBody>
      </p:sp>
    </p:spTree>
    <p:extLst>
      <p:ext uri="{BB962C8B-B14F-4D97-AF65-F5344CB8AC3E}">
        <p14:creationId xmlns:p14="http://schemas.microsoft.com/office/powerpoint/2010/main" val="8770631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box(in)">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box(in)">
                                      <p:cBhvr>
                                        <p:cTn id="12" dur="500"/>
                                        <p:tgtEl>
                                          <p:spTgt spid="133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box(in)">
                                      <p:cBhvr>
                                        <p:cTn id="17" dur="500"/>
                                        <p:tgtEl>
                                          <p:spTgt spid="133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box(in)">
                                      <p:cBhvr>
                                        <p:cTn id="22" dur="500"/>
                                        <p:tgtEl>
                                          <p:spTgt spid="133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Rectangle 2">
            <a:extLst>
              <a:ext uri="{FF2B5EF4-FFF2-40B4-BE49-F238E27FC236}">
                <a16:creationId xmlns:a16="http://schemas.microsoft.com/office/drawing/2014/main" id="{48C3E641-73B6-4509-BB7C-8FEE382A725D}"/>
              </a:ext>
            </a:extLst>
          </p:cNvPr>
          <p:cNvSpPr>
            <a:spLocks noGrp="1" noChangeArrowheads="1"/>
          </p:cNvSpPr>
          <p:nvPr>
            <p:ph type="title"/>
          </p:nvPr>
        </p:nvSpPr>
        <p:spPr>
          <a:xfrm>
            <a:off x="12" y="0"/>
            <a:ext cx="9144000" cy="1417638"/>
          </a:xfrm>
          <a:solidFill>
            <a:schemeClr val="accent5">
              <a:lumMod val="25000"/>
            </a:schemeClr>
          </a:solidFill>
        </p:spPr>
        <p:txBody>
          <a:bodyPr/>
          <a:lstStyle/>
          <a:p>
            <a:pPr>
              <a:defRPr/>
            </a:pPr>
            <a:r>
              <a:rPr lang="en-US" altLang="en-US" dirty="0">
                <a:solidFill>
                  <a:schemeClr val="bg1"/>
                </a:solidFill>
                <a:latin typeface="Antigoni"/>
                <a:ea typeface="MS PGothic" panose="020B0600070205080204" pitchFamily="34" charset="-128"/>
              </a:rPr>
              <a:t>QUESTIONS</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1266" y="1905000"/>
            <a:ext cx="4318134" cy="4092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9234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E4CF67-D777-4C74-89BA-C200AE340A5E}"/>
              </a:ext>
            </a:extLst>
          </p:cNvPr>
          <p:cNvSpPr>
            <a:spLocks noGrp="1"/>
          </p:cNvSpPr>
          <p:nvPr>
            <p:ph type="title"/>
          </p:nvPr>
        </p:nvSpPr>
        <p:spPr/>
        <p:txBody>
          <a:bodyPr>
            <a:normAutofit/>
          </a:bodyPr>
          <a:lstStyle/>
          <a:p>
            <a:pPr>
              <a:defRPr/>
            </a:pPr>
            <a:r>
              <a:rPr lang="en-US" dirty="0">
                <a:solidFill>
                  <a:schemeClr val="bg1"/>
                </a:solidFill>
                <a:ea typeface="ＭＳ Ｐゴシック" charset="0"/>
              </a:rPr>
              <a:t>Obstruction</a:t>
            </a:r>
          </a:p>
        </p:txBody>
      </p:sp>
      <p:sp>
        <p:nvSpPr>
          <p:cNvPr id="4" name="Text Placeholder 3"/>
          <p:cNvSpPr>
            <a:spLocks noGrp="1"/>
          </p:cNvSpPr>
          <p:nvPr>
            <p:ph type="body" idx="1"/>
          </p:nvPr>
        </p:nvSpPr>
        <p:spPr/>
        <p:txBody>
          <a:bodyPr/>
          <a:lstStyle/>
          <a:p>
            <a:pPr marL="461963" indent="-461963">
              <a:lnSpc>
                <a:spcPct val="90000"/>
              </a:lnSpc>
              <a:defRPr/>
            </a:pPr>
            <a:r>
              <a:rPr lang="en-US" altLang="en-US" sz="1800" dirty="0">
                <a:solidFill>
                  <a:schemeClr val="bg1"/>
                </a:solidFill>
              </a:rPr>
              <a:t>The act of a defensive team member:</a:t>
            </a:r>
          </a:p>
          <a:p>
            <a:pPr marL="800100" lvl="1" indent="-342900">
              <a:lnSpc>
                <a:spcPct val="90000"/>
              </a:lnSpc>
              <a:buFont typeface="+mj-lt"/>
              <a:buAutoNum type="alphaLcPeriod"/>
              <a:defRPr/>
            </a:pPr>
            <a:r>
              <a:rPr lang="en-US" altLang="en-US" sz="1800" dirty="0">
                <a:solidFill>
                  <a:schemeClr val="bg1"/>
                </a:solidFill>
              </a:rPr>
              <a:t>Who hinders or impedes a batter from striking at or hitting a pitched ball.</a:t>
            </a:r>
          </a:p>
          <a:p>
            <a:pPr marL="800100" lvl="1" indent="-342900">
              <a:lnSpc>
                <a:spcPct val="90000"/>
              </a:lnSpc>
              <a:buFont typeface="+mj-lt"/>
              <a:buAutoNum type="alphaLcPeriod"/>
              <a:defRPr/>
            </a:pPr>
            <a:r>
              <a:rPr lang="en-US" altLang="en-US" sz="1800" dirty="0">
                <a:solidFill>
                  <a:schemeClr val="bg1"/>
                </a:solidFill>
              </a:rPr>
              <a:t>Who impedes the progress of a runner or batter-runner who is legally running the bases unless the fielder is:</a:t>
            </a:r>
          </a:p>
          <a:p>
            <a:pPr marL="1371600" lvl="2" indent="-457200">
              <a:lnSpc>
                <a:spcPct val="90000"/>
              </a:lnSpc>
              <a:buFontTx/>
              <a:buAutoNum type="arabicPeriod"/>
              <a:defRPr/>
            </a:pPr>
            <a:r>
              <a:rPr lang="en-US" altLang="en-US" sz="1800" dirty="0">
                <a:solidFill>
                  <a:schemeClr val="bg1"/>
                </a:solidFill>
              </a:rPr>
              <a:t>In possession of the ball or</a:t>
            </a:r>
          </a:p>
          <a:p>
            <a:pPr marL="1371600" lvl="2" indent="-457200">
              <a:lnSpc>
                <a:spcPct val="90000"/>
              </a:lnSpc>
              <a:buFontTx/>
              <a:buAutoNum type="arabicPeriod"/>
              <a:defRPr/>
            </a:pPr>
            <a:r>
              <a:rPr lang="en-US" altLang="en-US" sz="1800" dirty="0">
                <a:solidFill>
                  <a:schemeClr val="bg1"/>
                </a:solidFill>
              </a:rPr>
              <a:t>In the act of making an initial play on a </a:t>
            </a:r>
            <a:r>
              <a:rPr lang="en-US" altLang="en-US" sz="1800" u="sng" dirty="0">
                <a:solidFill>
                  <a:schemeClr val="bg1"/>
                </a:solidFill>
              </a:rPr>
              <a:t>batted ball </a:t>
            </a:r>
            <a:r>
              <a:rPr lang="en-US" altLang="en-US" sz="1800" dirty="0">
                <a:solidFill>
                  <a:schemeClr val="bg1"/>
                </a:solidFill>
              </a:rPr>
              <a:t>8-2-6.</a:t>
            </a:r>
          </a:p>
          <a:p>
            <a:pPr marL="990600" lvl="1" indent="-533400">
              <a:lnSpc>
                <a:spcPct val="90000"/>
              </a:lnSpc>
              <a:buFontTx/>
              <a:buNone/>
              <a:defRPr/>
            </a:pPr>
            <a:endParaRPr lang="en-US" altLang="en-US" sz="1800" dirty="0">
              <a:solidFill>
                <a:schemeClr val="bg1"/>
              </a:solidFill>
            </a:endParaRPr>
          </a:p>
          <a:p>
            <a:pPr marL="1258888" lvl="1" indent="-801688">
              <a:lnSpc>
                <a:spcPct val="90000"/>
              </a:lnSpc>
              <a:buFontTx/>
              <a:buNone/>
              <a:defRPr/>
            </a:pPr>
            <a:r>
              <a:rPr lang="en-US" altLang="en-US" sz="1800" dirty="0">
                <a:solidFill>
                  <a:schemeClr val="bg1"/>
                </a:solidFill>
              </a:rPr>
              <a:t>NOTE: Contact is not necessary to impede the progress of a runner or the batter-runner.</a:t>
            </a:r>
          </a:p>
          <a:p>
            <a:endParaRPr lang="en-US" dirty="0"/>
          </a:p>
        </p:txBody>
      </p:sp>
      <p:sp>
        <p:nvSpPr>
          <p:cNvPr id="2" name="TextBox 1"/>
          <p:cNvSpPr txBox="1"/>
          <p:nvPr/>
        </p:nvSpPr>
        <p:spPr>
          <a:xfrm>
            <a:off x="3245807" y="1447800"/>
            <a:ext cx="2955937"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2400" b="1" i="0" u="none" strike="noStrike" cap="none" spc="0" normalizeH="0" dirty="0">
                <a:ln>
                  <a:noFill/>
                </a:ln>
                <a:solidFill>
                  <a:schemeClr val="bg1"/>
                </a:solidFill>
                <a:effectLst/>
                <a:uFillTx/>
                <a:latin typeface="Helvetica"/>
                <a:ea typeface="Helvetica"/>
                <a:cs typeface="Helvetica"/>
                <a:sym typeface="Helvetica"/>
              </a:rPr>
              <a:t>Obstruction Defined</a:t>
            </a:r>
            <a:endParaRPr kumimoji="0" lang="en-US" sz="2400" b="1" i="0" u="none" strike="noStrike" cap="none" spc="0" normalizeH="0" baseline="0" dirty="0">
              <a:ln>
                <a:noFill/>
              </a:ln>
              <a:solidFill>
                <a:schemeClr val="bg1"/>
              </a:solidFill>
              <a:effectLst/>
              <a:uFillTx/>
              <a:latin typeface="Helvetica"/>
              <a:ea typeface="Helvetica"/>
              <a:cs typeface="Helvetica"/>
              <a:sym typeface="Helvetica"/>
            </a:endParaRPr>
          </a:p>
        </p:txBody>
      </p:sp>
    </p:spTree>
    <p:extLst>
      <p:ext uri="{BB962C8B-B14F-4D97-AF65-F5344CB8AC3E}">
        <p14:creationId xmlns:p14="http://schemas.microsoft.com/office/powerpoint/2010/main" val="3520870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E4CF67-D777-4C74-89BA-C200AE340A5E}"/>
              </a:ext>
            </a:extLst>
          </p:cNvPr>
          <p:cNvSpPr>
            <a:spLocks noGrp="1"/>
          </p:cNvSpPr>
          <p:nvPr>
            <p:ph type="title"/>
          </p:nvPr>
        </p:nvSpPr>
        <p:spPr/>
        <p:txBody>
          <a:bodyPr>
            <a:normAutofit/>
          </a:bodyPr>
          <a:lstStyle/>
          <a:p>
            <a:pPr>
              <a:defRPr/>
            </a:pPr>
            <a:r>
              <a:rPr lang="en-US" dirty="0">
                <a:solidFill>
                  <a:schemeClr val="bg1"/>
                </a:solidFill>
                <a:ea typeface="ＭＳ Ｐゴシック" charset="0"/>
              </a:rPr>
              <a:t>Obstruction</a:t>
            </a:r>
          </a:p>
        </p:txBody>
      </p:sp>
      <p:sp>
        <p:nvSpPr>
          <p:cNvPr id="4" name="Text Placeholder 3"/>
          <p:cNvSpPr>
            <a:spLocks noGrp="1"/>
          </p:cNvSpPr>
          <p:nvPr>
            <p:ph type="body" idx="1"/>
          </p:nvPr>
        </p:nvSpPr>
        <p:spPr/>
        <p:txBody>
          <a:bodyPr/>
          <a:lstStyle/>
          <a:p>
            <a:pPr marL="344488" lvl="0" indent="-344488">
              <a:spcBef>
                <a:spcPct val="20000"/>
              </a:spcBef>
              <a:spcAft>
                <a:spcPct val="0"/>
              </a:spcAft>
              <a:buClrTx/>
              <a:buSzTx/>
              <a:buFontTx/>
              <a:buAutoNum type="arabicPeriod"/>
              <a:defRPr/>
            </a:pPr>
            <a:r>
              <a:rPr lang="en-US" altLang="en-US" sz="1800" dirty="0">
                <a:solidFill>
                  <a:schemeClr val="bg1"/>
                </a:solidFill>
                <a:uFillTx/>
              </a:rPr>
              <a:t>Fielder must block the offensive player’s chosen base path without possession of the ball, and not in the act of fielding a batted ball.</a:t>
            </a:r>
          </a:p>
          <a:p>
            <a:pPr marL="344488" lvl="0" indent="-344488">
              <a:spcBef>
                <a:spcPct val="20000"/>
              </a:spcBef>
              <a:spcAft>
                <a:spcPct val="0"/>
              </a:spcAft>
              <a:buClrTx/>
              <a:buSzTx/>
              <a:buFont typeface="+mj-lt"/>
              <a:buAutoNum type="arabicPeriod"/>
              <a:defRPr/>
            </a:pPr>
            <a:endParaRPr lang="en-US" altLang="en-US" sz="1800" dirty="0">
              <a:solidFill>
                <a:schemeClr val="bg1"/>
              </a:solidFill>
              <a:uFillTx/>
            </a:endParaRPr>
          </a:p>
          <a:p>
            <a:pPr marL="344488" lvl="0" indent="-344488">
              <a:spcBef>
                <a:spcPct val="20000"/>
              </a:spcBef>
              <a:spcAft>
                <a:spcPct val="0"/>
              </a:spcAft>
              <a:buClrTx/>
              <a:buSzTx/>
              <a:buFontTx/>
              <a:buAutoNum type="arabicPeriod"/>
              <a:defRPr/>
            </a:pPr>
            <a:r>
              <a:rPr lang="en-US" altLang="en-US" sz="1800" dirty="0">
                <a:solidFill>
                  <a:schemeClr val="bg1"/>
                </a:solidFill>
                <a:uFillTx/>
              </a:rPr>
              <a:t>The fielder’s position must hinder or impede the offensive player.</a:t>
            </a:r>
          </a:p>
          <a:p>
            <a:pPr marL="609600" lvl="0" indent="-609600">
              <a:spcBef>
                <a:spcPct val="20000"/>
              </a:spcBef>
              <a:spcAft>
                <a:spcPct val="0"/>
              </a:spcAft>
              <a:buClr>
                <a:srgbClr val="003798"/>
              </a:buClr>
              <a:buSzTx/>
              <a:buNone/>
              <a:defRPr/>
            </a:pPr>
            <a:endParaRPr lang="en-US" altLang="en-US" sz="1800" dirty="0">
              <a:solidFill>
                <a:schemeClr val="bg1"/>
              </a:solidFill>
              <a:uFillTx/>
            </a:endParaRPr>
          </a:p>
          <a:p>
            <a:pPr marL="609600" lvl="0" indent="-609600">
              <a:spcBef>
                <a:spcPct val="20000"/>
              </a:spcBef>
              <a:spcAft>
                <a:spcPct val="0"/>
              </a:spcAft>
              <a:buClr>
                <a:srgbClr val="003798"/>
              </a:buClr>
              <a:buSzTx/>
              <a:buNone/>
              <a:defRPr/>
            </a:pPr>
            <a:r>
              <a:rPr lang="en-US" altLang="en-US" sz="1800" dirty="0">
                <a:solidFill>
                  <a:schemeClr val="bg1"/>
                </a:solidFill>
                <a:uFillTx/>
              </a:rPr>
              <a:t>NOTE: 	If the fielder doesn’t hinder or impede the offensive player there is 	no obstruction. This is umpire judgment.</a:t>
            </a:r>
          </a:p>
          <a:p>
            <a:endParaRPr lang="en-US" dirty="0"/>
          </a:p>
        </p:txBody>
      </p:sp>
      <p:sp>
        <p:nvSpPr>
          <p:cNvPr id="2" name="TextBox 1"/>
          <p:cNvSpPr txBox="1"/>
          <p:nvPr/>
        </p:nvSpPr>
        <p:spPr>
          <a:xfrm>
            <a:off x="2303243" y="1447800"/>
            <a:ext cx="4841069"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chemeClr val="bg1"/>
                </a:solidFill>
                <a:effectLst/>
                <a:uFillTx/>
                <a:latin typeface="Helvetica"/>
                <a:ea typeface="Helvetica"/>
                <a:cs typeface="Helvetica"/>
                <a:sym typeface="Helvetica"/>
              </a:rPr>
              <a:t>Items</a:t>
            </a:r>
            <a:r>
              <a:rPr kumimoji="0" lang="en-US" sz="2400" b="1" i="0" u="none" strike="noStrike" cap="none" spc="0" normalizeH="0" dirty="0">
                <a:ln>
                  <a:noFill/>
                </a:ln>
                <a:solidFill>
                  <a:schemeClr val="bg1"/>
                </a:solidFill>
                <a:effectLst/>
                <a:uFillTx/>
                <a:latin typeface="Helvetica"/>
                <a:ea typeface="Helvetica"/>
                <a:cs typeface="Helvetica"/>
                <a:sym typeface="Helvetica"/>
              </a:rPr>
              <a:t> Necessary for Obstruction</a:t>
            </a:r>
            <a:endParaRPr kumimoji="0" lang="en-US" sz="2400" b="1" i="0" u="none" strike="noStrike" cap="none" spc="0" normalizeH="0" baseline="0" dirty="0">
              <a:ln>
                <a:noFill/>
              </a:ln>
              <a:solidFill>
                <a:schemeClr val="bg1"/>
              </a:solidFill>
              <a:effectLst/>
              <a:uFillTx/>
              <a:latin typeface="Helvetica"/>
              <a:ea typeface="Helvetica"/>
              <a:cs typeface="Helvetica"/>
              <a:sym typeface="Helvetica"/>
            </a:endParaRPr>
          </a:p>
        </p:txBody>
      </p:sp>
    </p:spTree>
    <p:extLst>
      <p:ext uri="{BB962C8B-B14F-4D97-AF65-F5344CB8AC3E}">
        <p14:creationId xmlns:p14="http://schemas.microsoft.com/office/powerpoint/2010/main" val="1872892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E4CF67-D777-4C74-89BA-C200AE340A5E}"/>
              </a:ext>
            </a:extLst>
          </p:cNvPr>
          <p:cNvSpPr>
            <a:spLocks noGrp="1"/>
          </p:cNvSpPr>
          <p:nvPr>
            <p:ph type="title"/>
          </p:nvPr>
        </p:nvSpPr>
        <p:spPr/>
        <p:txBody>
          <a:bodyPr>
            <a:normAutofit/>
          </a:bodyPr>
          <a:lstStyle/>
          <a:p>
            <a:pPr>
              <a:defRPr/>
            </a:pPr>
            <a:r>
              <a:rPr lang="en-US" dirty="0">
                <a:solidFill>
                  <a:schemeClr val="bg1"/>
                </a:solidFill>
                <a:ea typeface="ＭＳ Ｐゴシック" charset="0"/>
              </a:rPr>
              <a:t>Obstruction</a:t>
            </a:r>
          </a:p>
        </p:txBody>
      </p:sp>
      <p:sp>
        <p:nvSpPr>
          <p:cNvPr id="4" name="Text Placeholder 3"/>
          <p:cNvSpPr>
            <a:spLocks noGrp="1"/>
          </p:cNvSpPr>
          <p:nvPr>
            <p:ph type="body" idx="1"/>
          </p:nvPr>
        </p:nvSpPr>
        <p:spPr/>
        <p:txBody>
          <a:bodyPr/>
          <a:lstStyle/>
          <a:p>
            <a:pPr marL="284163" lvl="0" indent="-284163">
              <a:spcBef>
                <a:spcPct val="20000"/>
              </a:spcBef>
              <a:spcAft>
                <a:spcPct val="0"/>
              </a:spcAft>
              <a:buClr>
                <a:srgbClr val="003798"/>
              </a:buClr>
              <a:buSzTx/>
              <a:buFont typeface="Wingdings" pitchFamily="2" charset="2"/>
              <a:buChar char="§"/>
              <a:defRPr/>
            </a:pPr>
            <a:r>
              <a:rPr lang="en-US" altLang="en-US" sz="1800" dirty="0">
                <a:solidFill>
                  <a:schemeClr val="bg1"/>
                </a:solidFill>
                <a:uFillTx/>
              </a:rPr>
              <a:t>Obstructed runners can not be put out between the two bases where they were obstructed:</a:t>
            </a:r>
          </a:p>
          <a:p>
            <a:pPr marL="0" lvl="0" indent="0">
              <a:spcBef>
                <a:spcPct val="20000"/>
              </a:spcBef>
              <a:spcAft>
                <a:spcPct val="0"/>
              </a:spcAft>
              <a:buClr>
                <a:srgbClr val="003798"/>
              </a:buClr>
              <a:buSzTx/>
              <a:buNone/>
              <a:defRPr/>
            </a:pPr>
            <a:endParaRPr lang="en-US" altLang="en-US" sz="1800" dirty="0">
              <a:solidFill>
                <a:schemeClr val="bg1"/>
              </a:solidFill>
              <a:uFillTx/>
            </a:endParaRPr>
          </a:p>
          <a:p>
            <a:pPr marL="685800" lvl="1" indent="-228600">
              <a:spcBef>
                <a:spcPct val="20000"/>
              </a:spcBef>
              <a:spcAft>
                <a:spcPct val="0"/>
              </a:spcAft>
              <a:buClr>
                <a:srgbClr val="D21034"/>
              </a:buClr>
              <a:buSzTx/>
              <a:buFontTx/>
              <a:buChar char="•"/>
              <a:defRPr/>
            </a:pPr>
            <a:r>
              <a:rPr lang="en-US" altLang="en-US" sz="1800" dirty="0">
                <a:solidFill>
                  <a:schemeClr val="bg1"/>
                </a:solidFill>
                <a:uFillTx/>
              </a:rPr>
              <a:t>Unless there is a subsequent play on another runner</a:t>
            </a:r>
          </a:p>
          <a:p>
            <a:pPr marL="685800" lvl="1" indent="-228600">
              <a:spcBef>
                <a:spcPct val="20000"/>
              </a:spcBef>
              <a:spcAft>
                <a:spcPct val="0"/>
              </a:spcAft>
              <a:buClr>
                <a:srgbClr val="D21034"/>
              </a:buClr>
              <a:buSzTx/>
              <a:buFontTx/>
              <a:buChar char="•"/>
              <a:defRPr/>
            </a:pPr>
            <a:r>
              <a:rPr lang="en-US" altLang="en-US" sz="1800" dirty="0">
                <a:solidFill>
                  <a:schemeClr val="bg1"/>
                </a:solidFill>
                <a:uFillTx/>
              </a:rPr>
              <a:t>interference </a:t>
            </a:r>
          </a:p>
          <a:p>
            <a:pPr marL="685800" lvl="1" indent="-228600">
              <a:spcBef>
                <a:spcPct val="20000"/>
              </a:spcBef>
              <a:spcAft>
                <a:spcPct val="0"/>
              </a:spcAft>
              <a:buClr>
                <a:srgbClr val="D21034"/>
              </a:buClr>
              <a:buSzTx/>
              <a:buFontTx/>
              <a:buChar char="•"/>
              <a:defRPr/>
            </a:pPr>
            <a:r>
              <a:rPr lang="en-US" altLang="en-US" sz="1800" dirty="0">
                <a:solidFill>
                  <a:schemeClr val="bg1"/>
                </a:solidFill>
                <a:uFillTx/>
              </a:rPr>
              <a:t>They pass another runner</a:t>
            </a:r>
          </a:p>
          <a:p>
            <a:pPr marL="685800" lvl="1" indent="-228600">
              <a:spcBef>
                <a:spcPct val="20000"/>
              </a:spcBef>
              <a:spcAft>
                <a:spcPct val="0"/>
              </a:spcAft>
              <a:buClr>
                <a:srgbClr val="D21034"/>
              </a:buClr>
              <a:buSzTx/>
              <a:buFontTx/>
              <a:buChar char="•"/>
              <a:defRPr/>
            </a:pPr>
            <a:r>
              <a:rPr lang="en-US" altLang="en-US" sz="1800" dirty="0">
                <a:solidFill>
                  <a:schemeClr val="bg1"/>
                </a:solidFill>
                <a:uFillTx/>
              </a:rPr>
              <a:t>If properly appealed for missing a base, or leaving a base too early on a caught fly ball or batter-runner flies out for the third out, when the batter-runner is obstructed and she flies out.</a:t>
            </a:r>
          </a:p>
          <a:p>
            <a:endParaRPr lang="en-US" dirty="0"/>
          </a:p>
        </p:txBody>
      </p:sp>
      <p:sp>
        <p:nvSpPr>
          <p:cNvPr id="2" name="TextBox 1"/>
          <p:cNvSpPr txBox="1"/>
          <p:nvPr/>
        </p:nvSpPr>
        <p:spPr>
          <a:xfrm>
            <a:off x="3294697" y="1447800"/>
            <a:ext cx="2858155"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chemeClr val="bg1"/>
                </a:solidFill>
                <a:effectLst/>
                <a:uFillTx/>
                <a:latin typeface="Helvetica"/>
                <a:ea typeface="Helvetica"/>
                <a:cs typeface="Helvetica"/>
                <a:sym typeface="Helvetica"/>
              </a:rPr>
              <a:t>Items to Remember</a:t>
            </a:r>
          </a:p>
        </p:txBody>
      </p:sp>
    </p:spTree>
    <p:extLst>
      <p:ext uri="{BB962C8B-B14F-4D97-AF65-F5344CB8AC3E}">
        <p14:creationId xmlns:p14="http://schemas.microsoft.com/office/powerpoint/2010/main" val="1729146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E4CF67-D777-4C74-89BA-C200AE340A5E}"/>
              </a:ext>
            </a:extLst>
          </p:cNvPr>
          <p:cNvSpPr>
            <a:spLocks noGrp="1"/>
          </p:cNvSpPr>
          <p:nvPr>
            <p:ph type="title"/>
          </p:nvPr>
        </p:nvSpPr>
        <p:spPr/>
        <p:txBody>
          <a:bodyPr>
            <a:normAutofit/>
          </a:bodyPr>
          <a:lstStyle/>
          <a:p>
            <a:pPr>
              <a:defRPr/>
            </a:pPr>
            <a:r>
              <a:rPr lang="en-US" dirty="0">
                <a:solidFill>
                  <a:schemeClr val="bg1"/>
                </a:solidFill>
                <a:ea typeface="ＭＳ Ｐゴシック" charset="0"/>
              </a:rPr>
              <a:t>Obstruction</a:t>
            </a:r>
          </a:p>
        </p:txBody>
      </p:sp>
      <p:sp>
        <p:nvSpPr>
          <p:cNvPr id="4" name="Text Placeholder 3"/>
          <p:cNvSpPr>
            <a:spLocks noGrp="1"/>
          </p:cNvSpPr>
          <p:nvPr>
            <p:ph type="body" idx="1"/>
          </p:nvPr>
        </p:nvSpPr>
        <p:spPr/>
        <p:txBody>
          <a:bodyPr/>
          <a:lstStyle/>
          <a:p>
            <a:pPr>
              <a:lnSpc>
                <a:spcPct val="90000"/>
              </a:lnSpc>
              <a:defRPr/>
            </a:pPr>
            <a:r>
              <a:rPr lang="en-US" altLang="en-US" sz="1800" dirty="0">
                <a:solidFill>
                  <a:schemeClr val="bg1"/>
                </a:solidFill>
              </a:rPr>
              <a:t>If the obstructed runner is put out prior to reaching the base which would have been reached had there been no obstruction:</a:t>
            </a:r>
          </a:p>
          <a:p>
            <a:pPr lvl="1">
              <a:lnSpc>
                <a:spcPct val="90000"/>
              </a:lnSpc>
              <a:defRPr/>
            </a:pPr>
            <a:r>
              <a:rPr lang="en-US" altLang="en-US" sz="1800" dirty="0">
                <a:solidFill>
                  <a:schemeClr val="bg1"/>
                </a:solidFill>
              </a:rPr>
              <a:t>Signal dead ball.</a:t>
            </a:r>
          </a:p>
          <a:p>
            <a:pPr lvl="1">
              <a:lnSpc>
                <a:spcPct val="90000"/>
              </a:lnSpc>
              <a:defRPr/>
            </a:pPr>
            <a:r>
              <a:rPr lang="en-US" altLang="en-US" sz="1800" dirty="0">
                <a:solidFill>
                  <a:schemeClr val="bg1"/>
                </a:solidFill>
              </a:rPr>
              <a:t>Award the obstructed runner and any other runners affected by the obstruction the base(s) they would have reached had there been no obstruction.</a:t>
            </a:r>
          </a:p>
          <a:p>
            <a:pPr marL="457200" lvl="1" indent="0">
              <a:lnSpc>
                <a:spcPct val="90000"/>
              </a:lnSpc>
              <a:buFontTx/>
              <a:buNone/>
              <a:defRPr/>
            </a:pPr>
            <a:endParaRPr lang="en-US" altLang="en-US" sz="1800" dirty="0">
              <a:solidFill>
                <a:schemeClr val="bg1"/>
              </a:solidFill>
            </a:endParaRPr>
          </a:p>
          <a:p>
            <a:pPr>
              <a:lnSpc>
                <a:spcPct val="90000"/>
              </a:lnSpc>
              <a:defRPr/>
            </a:pPr>
            <a:r>
              <a:rPr lang="en-US" altLang="en-US" sz="1800" dirty="0">
                <a:solidFill>
                  <a:schemeClr val="bg1"/>
                </a:solidFill>
              </a:rPr>
              <a:t>If the obstructed runner is put out after passing the base which would have been reached had there been no obstruction or advanced beyond the two bases where the obstruction occurred:</a:t>
            </a:r>
          </a:p>
          <a:p>
            <a:pPr lvl="1">
              <a:lnSpc>
                <a:spcPct val="90000"/>
              </a:lnSpc>
              <a:defRPr/>
            </a:pPr>
            <a:r>
              <a:rPr lang="en-US" altLang="en-US" sz="1800" dirty="0">
                <a:solidFill>
                  <a:schemeClr val="bg1"/>
                </a:solidFill>
              </a:rPr>
              <a:t>The out stands.</a:t>
            </a:r>
          </a:p>
          <a:p>
            <a:pPr lvl="1">
              <a:lnSpc>
                <a:spcPct val="90000"/>
              </a:lnSpc>
              <a:defRPr/>
            </a:pPr>
            <a:r>
              <a:rPr lang="en-US" altLang="en-US" sz="1800" dirty="0">
                <a:solidFill>
                  <a:schemeClr val="bg1"/>
                </a:solidFill>
              </a:rPr>
              <a:t>The ball remains live. </a:t>
            </a:r>
          </a:p>
          <a:p>
            <a:endParaRPr lang="en-US" dirty="0"/>
          </a:p>
        </p:txBody>
      </p:sp>
      <p:sp>
        <p:nvSpPr>
          <p:cNvPr id="2" name="TextBox 1"/>
          <p:cNvSpPr txBox="1"/>
          <p:nvPr/>
        </p:nvSpPr>
        <p:spPr>
          <a:xfrm>
            <a:off x="3294697" y="1447800"/>
            <a:ext cx="2858155"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chemeClr val="bg1"/>
                </a:solidFill>
                <a:effectLst/>
                <a:uFillTx/>
                <a:latin typeface="Helvetica"/>
                <a:ea typeface="Helvetica"/>
                <a:cs typeface="Helvetica"/>
                <a:sym typeface="Helvetica"/>
              </a:rPr>
              <a:t>Items to Remember</a:t>
            </a:r>
          </a:p>
        </p:txBody>
      </p:sp>
    </p:spTree>
    <p:extLst>
      <p:ext uri="{BB962C8B-B14F-4D97-AF65-F5344CB8AC3E}">
        <p14:creationId xmlns:p14="http://schemas.microsoft.com/office/powerpoint/2010/main" val="3758473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E4CF67-D777-4C74-89BA-C200AE340A5E}"/>
              </a:ext>
            </a:extLst>
          </p:cNvPr>
          <p:cNvSpPr>
            <a:spLocks noGrp="1"/>
          </p:cNvSpPr>
          <p:nvPr>
            <p:ph type="title"/>
          </p:nvPr>
        </p:nvSpPr>
        <p:spPr/>
        <p:txBody>
          <a:bodyPr>
            <a:normAutofit/>
          </a:bodyPr>
          <a:lstStyle/>
          <a:p>
            <a:pPr>
              <a:defRPr/>
            </a:pPr>
            <a:r>
              <a:rPr lang="en-US" dirty="0">
                <a:solidFill>
                  <a:schemeClr val="bg1"/>
                </a:solidFill>
                <a:ea typeface="ＭＳ Ｐゴシック" charset="0"/>
              </a:rPr>
              <a:t>Obstruction</a:t>
            </a:r>
          </a:p>
        </p:txBody>
      </p:sp>
      <p:sp>
        <p:nvSpPr>
          <p:cNvPr id="4" name="Text Placeholder 3"/>
          <p:cNvSpPr>
            <a:spLocks noGrp="1"/>
          </p:cNvSpPr>
          <p:nvPr>
            <p:ph type="body" idx="1"/>
          </p:nvPr>
        </p:nvSpPr>
        <p:spPr/>
        <p:txBody>
          <a:bodyPr/>
          <a:lstStyle/>
          <a:p>
            <a:pPr marL="344488" indent="-344488">
              <a:lnSpc>
                <a:spcPct val="90000"/>
              </a:lnSpc>
              <a:buFontTx/>
              <a:buAutoNum type="arabicPeriod"/>
              <a:defRPr/>
            </a:pPr>
            <a:r>
              <a:rPr lang="en-US" altLang="en-US" sz="1800" dirty="0"/>
              <a:t>Signal delayed dead ball and verbalize “Obstruction”.</a:t>
            </a:r>
          </a:p>
          <a:p>
            <a:pPr lvl="1" indent="-285750">
              <a:lnSpc>
                <a:spcPct val="90000"/>
              </a:lnSpc>
              <a:buClr>
                <a:srgbClr val="CCFF33"/>
              </a:buClr>
              <a:buSzPct val="125000"/>
              <a:defRPr/>
            </a:pPr>
            <a:r>
              <a:rPr lang="en-US" altLang="en-US" sz="1800" dirty="0"/>
              <a:t>How long should the signal be held?</a:t>
            </a:r>
          </a:p>
          <a:p>
            <a:pPr marL="400050" lvl="1" indent="0">
              <a:lnSpc>
                <a:spcPct val="90000"/>
              </a:lnSpc>
              <a:buClr>
                <a:srgbClr val="CCFF33"/>
              </a:buClr>
              <a:buSzPct val="125000"/>
              <a:buFontTx/>
              <a:buNone/>
              <a:defRPr/>
            </a:pPr>
            <a:endParaRPr lang="en-US" altLang="en-US" sz="1800" dirty="0"/>
          </a:p>
          <a:p>
            <a:pPr marL="344488" indent="-344488">
              <a:lnSpc>
                <a:spcPct val="90000"/>
              </a:lnSpc>
              <a:buFontTx/>
              <a:buAutoNum type="arabicPeriod"/>
              <a:defRPr/>
            </a:pPr>
            <a:r>
              <a:rPr lang="en-US" altLang="en-US" sz="1800" dirty="0"/>
              <a:t>Protect the runner(s) to the base(s) they would have reached had there been no obstruction.</a:t>
            </a:r>
          </a:p>
          <a:p>
            <a:pPr marL="0" indent="0">
              <a:lnSpc>
                <a:spcPct val="90000"/>
              </a:lnSpc>
              <a:buFont typeface="Wingdings" pitchFamily="2" charset="2"/>
              <a:buNone/>
              <a:defRPr/>
            </a:pPr>
            <a:endParaRPr lang="en-US" altLang="en-US" sz="1800" dirty="0"/>
          </a:p>
          <a:p>
            <a:pPr marL="0" indent="0">
              <a:lnSpc>
                <a:spcPct val="90000"/>
              </a:lnSpc>
              <a:buFont typeface="Wingdings" pitchFamily="2" charset="2"/>
              <a:buNone/>
              <a:tabLst>
                <a:tab pos="344488" algn="l"/>
              </a:tabLst>
              <a:defRPr/>
            </a:pPr>
            <a:r>
              <a:rPr lang="en-US" altLang="en-US" sz="1800" dirty="0"/>
              <a:t>3.	If the obstructed runner is put out prior to reaching the base they would</a:t>
            </a:r>
            <a:br>
              <a:rPr lang="en-US" altLang="en-US" sz="1800" dirty="0"/>
            </a:br>
            <a:r>
              <a:rPr lang="en-US" altLang="en-US" sz="1800" dirty="0"/>
              <a:t> 	have reached had there been no obstruction, or between the two</a:t>
            </a:r>
            <a:br>
              <a:rPr lang="en-US" altLang="en-US" sz="1800" dirty="0"/>
            </a:br>
            <a:r>
              <a:rPr lang="en-US" altLang="en-US" sz="1800" dirty="0"/>
              <a:t> 	bases where they were obstructed, call “Dead Ball” and award the</a:t>
            </a:r>
            <a:br>
              <a:rPr lang="en-US" altLang="en-US" sz="1800" dirty="0"/>
            </a:br>
            <a:r>
              <a:rPr lang="en-US" altLang="en-US" sz="1800" dirty="0"/>
              <a:t> 	runner(s) the base(s) they would have reached in the umpire’s </a:t>
            </a:r>
            <a:br>
              <a:rPr lang="en-US" altLang="en-US" sz="1800" dirty="0"/>
            </a:br>
            <a:r>
              <a:rPr lang="en-US" altLang="en-US" sz="1800" dirty="0"/>
              <a:t> 	judgment had there been no obstruction.</a:t>
            </a:r>
          </a:p>
          <a:p>
            <a:endParaRPr lang="en-US" dirty="0"/>
          </a:p>
        </p:txBody>
      </p:sp>
      <p:sp>
        <p:nvSpPr>
          <p:cNvPr id="2" name="TextBox 1"/>
          <p:cNvSpPr txBox="1"/>
          <p:nvPr/>
        </p:nvSpPr>
        <p:spPr>
          <a:xfrm>
            <a:off x="2818601" y="1447800"/>
            <a:ext cx="3810338"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chemeClr val="bg1"/>
                </a:solidFill>
                <a:effectLst/>
                <a:uFillTx/>
                <a:latin typeface="Helvetica"/>
                <a:ea typeface="Helvetica"/>
                <a:cs typeface="Helvetica"/>
                <a:sym typeface="Helvetica"/>
              </a:rPr>
              <a:t>When Obstruction Occurs</a:t>
            </a:r>
          </a:p>
        </p:txBody>
      </p:sp>
    </p:spTree>
    <p:extLst>
      <p:ext uri="{BB962C8B-B14F-4D97-AF65-F5344CB8AC3E}">
        <p14:creationId xmlns:p14="http://schemas.microsoft.com/office/powerpoint/2010/main" val="2113633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E4CF67-D777-4C74-89BA-C200AE340A5E}"/>
              </a:ext>
            </a:extLst>
          </p:cNvPr>
          <p:cNvSpPr>
            <a:spLocks noGrp="1"/>
          </p:cNvSpPr>
          <p:nvPr>
            <p:ph type="title"/>
          </p:nvPr>
        </p:nvSpPr>
        <p:spPr/>
        <p:txBody>
          <a:bodyPr>
            <a:normAutofit/>
          </a:bodyPr>
          <a:lstStyle/>
          <a:p>
            <a:pPr>
              <a:defRPr/>
            </a:pPr>
            <a:r>
              <a:rPr lang="en-US" dirty="0">
                <a:solidFill>
                  <a:schemeClr val="bg1"/>
                </a:solidFill>
                <a:ea typeface="ＭＳ Ｐゴシック" charset="0"/>
              </a:rPr>
              <a:t>Obstruction</a:t>
            </a:r>
          </a:p>
        </p:txBody>
      </p:sp>
      <p:sp>
        <p:nvSpPr>
          <p:cNvPr id="2" name="TextBox 1"/>
          <p:cNvSpPr txBox="1"/>
          <p:nvPr/>
        </p:nvSpPr>
        <p:spPr>
          <a:xfrm>
            <a:off x="3962345" y="1447800"/>
            <a:ext cx="152285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en-US" sz="2400" b="1" dirty="0">
                <a:solidFill>
                  <a:schemeClr val="bg1"/>
                </a:solidFill>
                <a:latin typeface="Helvetica"/>
                <a:ea typeface="Helvetica"/>
                <a:cs typeface="Helvetica"/>
                <a:sym typeface="Helvetica"/>
              </a:rPr>
              <a:t>Example 1</a:t>
            </a:r>
            <a:endParaRPr kumimoji="0" lang="en-US" sz="2400" b="1" i="0" u="none" strike="noStrike" cap="none" spc="0" normalizeH="0" baseline="0" dirty="0">
              <a:ln>
                <a:noFill/>
              </a:ln>
              <a:solidFill>
                <a:schemeClr val="bg1"/>
              </a:solidFill>
              <a:effectLst/>
              <a:uFillTx/>
              <a:latin typeface="Helvetica"/>
              <a:ea typeface="Helvetica"/>
              <a:cs typeface="Helvetica"/>
              <a:sym typeface="Helvetica"/>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057400"/>
            <a:ext cx="5334000" cy="3789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2591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E4CF67-D777-4C74-89BA-C200AE340A5E}"/>
              </a:ext>
            </a:extLst>
          </p:cNvPr>
          <p:cNvSpPr>
            <a:spLocks noGrp="1"/>
          </p:cNvSpPr>
          <p:nvPr>
            <p:ph type="title"/>
          </p:nvPr>
        </p:nvSpPr>
        <p:spPr/>
        <p:txBody>
          <a:bodyPr>
            <a:normAutofit/>
          </a:bodyPr>
          <a:lstStyle/>
          <a:p>
            <a:pPr>
              <a:defRPr/>
            </a:pPr>
            <a:r>
              <a:rPr lang="en-US" dirty="0">
                <a:solidFill>
                  <a:schemeClr val="bg1"/>
                </a:solidFill>
                <a:ea typeface="ＭＳ Ｐゴシック" charset="0"/>
              </a:rPr>
              <a:t>Obstruction</a:t>
            </a:r>
          </a:p>
        </p:txBody>
      </p:sp>
      <p:sp>
        <p:nvSpPr>
          <p:cNvPr id="2" name="TextBox 1"/>
          <p:cNvSpPr txBox="1"/>
          <p:nvPr/>
        </p:nvSpPr>
        <p:spPr>
          <a:xfrm>
            <a:off x="3962344" y="1447800"/>
            <a:ext cx="1522854"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en-US" sz="2400" b="1" dirty="0">
                <a:solidFill>
                  <a:schemeClr val="bg1"/>
                </a:solidFill>
                <a:latin typeface="Helvetica"/>
                <a:ea typeface="Helvetica"/>
                <a:cs typeface="Helvetica"/>
                <a:sym typeface="Helvetica"/>
              </a:rPr>
              <a:t>Example 2</a:t>
            </a:r>
            <a:endParaRPr kumimoji="0" lang="en-US" sz="2400" b="1" i="0" u="none" strike="noStrike" cap="none" spc="0" normalizeH="0" baseline="0" dirty="0">
              <a:ln>
                <a:noFill/>
              </a:ln>
              <a:solidFill>
                <a:schemeClr val="bg1"/>
              </a:solidFill>
              <a:effectLst/>
              <a:uFillTx/>
              <a:latin typeface="Helvetica"/>
              <a:ea typeface="Helvetica"/>
              <a:cs typeface="Helvetica"/>
              <a:sym typeface="Helvetica"/>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047874"/>
            <a:ext cx="5562600" cy="3590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2564740"/>
      </p:ext>
    </p:extLst>
  </p:cSld>
  <p:clrMapOvr>
    <a:masterClrMapping/>
  </p:clrMapOvr>
</p:sld>
</file>

<file path=ppt/theme/theme1.xml><?xml version="1.0" encoding="utf-8"?>
<a:theme xmlns:a="http://schemas.openxmlformats.org/drawingml/2006/main" name="1_Default">
  <a:themeElements>
    <a:clrScheme name="Default">
      <a:dk1>
        <a:srgbClr val="000000"/>
      </a:dk1>
      <a:lt1>
        <a:srgbClr val="FFFFFF"/>
      </a:lt1>
      <a:dk2>
        <a:srgbClr val="A7A7A7"/>
      </a:dk2>
      <a:lt2>
        <a:srgbClr val="535353"/>
      </a:lt2>
      <a:accent1>
        <a:srgbClr val="009999"/>
      </a:accent1>
      <a:accent2>
        <a:srgbClr val="336699"/>
      </a:accent2>
      <a:accent3>
        <a:srgbClr val="ACB3C0"/>
      </a:accent3>
      <a:accent4>
        <a:srgbClr val="DADADA"/>
      </a:accent4>
      <a:accent5>
        <a:srgbClr val="00CCFF"/>
      </a:accent5>
      <a:accent6>
        <a:srgbClr val="FFCC00"/>
      </a:accent6>
      <a:hlink>
        <a:srgbClr val="0000FF"/>
      </a:hlink>
      <a:folHlink>
        <a:srgbClr val="FF00FF"/>
      </a:folHlink>
    </a:clrScheme>
    <a:fontScheme name="Default">
      <a:majorFont>
        <a:latin typeface="Tahoma"/>
        <a:ea typeface="Tahoma"/>
        <a:cs typeface="Tahoma"/>
      </a:majorFont>
      <a:minorFont>
        <a:latin typeface="Tahoma"/>
        <a:ea typeface="Tahoma"/>
        <a:cs typeface="Tahom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B5481"/>
            </a:solidFill>
            <a:effectLst/>
            <a:uFill>
              <a:solidFill>
                <a:srgbClr val="2B5481"/>
              </a:solidFill>
            </a:uFill>
            <a:latin typeface="+mn-lt"/>
            <a:ea typeface="+mn-ea"/>
            <a:cs typeface="+mn-cs"/>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831</TotalTime>
  <Words>651</Words>
  <Application>Microsoft Office PowerPoint</Application>
  <PresentationFormat>On-screen Show (4:3)</PresentationFormat>
  <Paragraphs>106</Paragraphs>
  <Slides>28</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MS PGothic</vt:lpstr>
      <vt:lpstr>MS PGothic</vt:lpstr>
      <vt:lpstr>Andalus</vt:lpstr>
      <vt:lpstr>Antigoni</vt:lpstr>
      <vt:lpstr>Arial</vt:lpstr>
      <vt:lpstr>Calibri</vt:lpstr>
      <vt:lpstr>Cambria</vt:lpstr>
      <vt:lpstr>Helvetica</vt:lpstr>
      <vt:lpstr>Tahoma</vt:lpstr>
      <vt:lpstr>Times New Roman</vt:lpstr>
      <vt:lpstr>Wingdings</vt:lpstr>
      <vt:lpstr>1_Default</vt:lpstr>
      <vt:lpstr>Tyler TASO Lone Star Softball Chapter Training</vt:lpstr>
      <vt:lpstr>Training  Outline</vt:lpstr>
      <vt:lpstr>Obstruction</vt:lpstr>
      <vt:lpstr>Obstruction</vt:lpstr>
      <vt:lpstr>Obstruction</vt:lpstr>
      <vt:lpstr>Obstruction</vt:lpstr>
      <vt:lpstr>Obstruction</vt:lpstr>
      <vt:lpstr>Obstruction</vt:lpstr>
      <vt:lpstr>Obstruction</vt:lpstr>
      <vt:lpstr>Obstruction</vt:lpstr>
      <vt:lpstr>Obstruction</vt:lpstr>
      <vt:lpstr>Obstruction</vt:lpstr>
      <vt:lpstr>Obstruction</vt:lpstr>
      <vt:lpstr>Obstruction</vt:lpstr>
      <vt:lpstr>Interference</vt:lpstr>
      <vt:lpstr>Interference</vt:lpstr>
      <vt:lpstr>Interference</vt:lpstr>
      <vt:lpstr>Interference</vt:lpstr>
      <vt:lpstr>Interference</vt:lpstr>
      <vt:lpstr>Interference</vt:lpstr>
      <vt:lpstr>Interference</vt:lpstr>
      <vt:lpstr>Interference</vt:lpstr>
      <vt:lpstr>Interference</vt:lpstr>
      <vt:lpstr>Interference</vt:lpstr>
      <vt:lpstr>Play Over</vt:lpstr>
      <vt:lpstr>Plays or Situations</vt:lpstr>
      <vt:lpstr>CLOSING</vt:lpstr>
      <vt:lpstr>QUESTIONS</vt:lpstr>
    </vt:vector>
  </TitlesOfParts>
  <Company>Texas Dept.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Cremeans</dc:creator>
  <cp:lastModifiedBy>Tom Cremeans</cp:lastModifiedBy>
  <cp:revision>38</cp:revision>
  <dcterms:created xsi:type="dcterms:W3CDTF">2019-02-23T23:52:42Z</dcterms:created>
  <dcterms:modified xsi:type="dcterms:W3CDTF">2020-02-23T20:55:47Z</dcterms:modified>
</cp:coreProperties>
</file>