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6"/>
  </p:notesMasterIdLst>
  <p:sldIdLst>
    <p:sldId id="312" r:id="rId2"/>
    <p:sldId id="313" r:id="rId3"/>
    <p:sldId id="344" r:id="rId4"/>
    <p:sldId id="358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41" r:id="rId19"/>
    <p:sldId id="359" r:id="rId20"/>
    <p:sldId id="361" r:id="rId21"/>
    <p:sldId id="362" r:id="rId22"/>
    <p:sldId id="360" r:id="rId23"/>
    <p:sldId id="281" r:id="rId24"/>
    <p:sldId id="34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5600F-C3ED-46C4-A7B7-CB08C313FE2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025D-4433-4AC0-8704-08864089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2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xmlns="" id="{D5FD99C9-9E60-4838-9B77-D6F8A86F8CE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" name="Shape 33">
            <a:extLst>
              <a:ext uri="{FF2B5EF4-FFF2-40B4-BE49-F238E27FC236}">
                <a16:creationId xmlns:a16="http://schemas.microsoft.com/office/drawing/2014/main" xmlns="" id="{07B4D4AC-153A-4B32-A6AF-4A31CFD800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" name="Shape 34">
            <a:extLst>
              <a:ext uri="{FF2B5EF4-FFF2-40B4-BE49-F238E27FC236}">
                <a16:creationId xmlns:a16="http://schemas.microsoft.com/office/drawing/2014/main" xmlns="" id="{4B5E93D8-96A9-4901-B051-8D6B0D81ED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</p:spPr>
        <p:txBody>
          <a:bodyPr lIns="91425" tIns="45700" rIns="91425" bIns="45700" anchor="t">
            <a:noAutofit/>
          </a:bodyPr>
          <a:lstStyle>
            <a:lvl1pPr algn="r" hangingPunct="1">
              <a:buClr>
                <a:srgbClr val="FFFFFF"/>
              </a:buClr>
              <a:buSzPct val="25000"/>
              <a:defRPr sz="14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06D273AA-9192-4E5D-BCB7-7D7F9E3FE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5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»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»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»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Char char="»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26">
            <a:extLst>
              <a:ext uri="{FF2B5EF4-FFF2-40B4-BE49-F238E27FC236}">
                <a16:creationId xmlns:a16="http://schemas.microsoft.com/office/drawing/2014/main" xmlns="" id="{F36ADE1B-EF3C-475F-860A-9D53715B03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" name="Shape 27">
            <a:extLst>
              <a:ext uri="{FF2B5EF4-FFF2-40B4-BE49-F238E27FC236}">
                <a16:creationId xmlns:a16="http://schemas.microsoft.com/office/drawing/2014/main" xmlns="" id="{2BDA6DC8-6A1F-4404-8631-4087E6E694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marR="0" lvl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" name="Shape 28">
            <a:extLst>
              <a:ext uri="{FF2B5EF4-FFF2-40B4-BE49-F238E27FC236}">
                <a16:creationId xmlns:a16="http://schemas.microsoft.com/office/drawing/2014/main" xmlns="" id="{FDCBF32B-6AB4-4E22-8135-03740E9432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</p:spPr>
        <p:txBody>
          <a:bodyPr lIns="91425" tIns="45700" rIns="91425" bIns="45700" anchor="t">
            <a:noAutofit/>
          </a:bodyPr>
          <a:lstStyle>
            <a:lvl1pPr algn="r" hangingPunct="1">
              <a:buClr>
                <a:srgbClr val="FFFFFF"/>
              </a:buClr>
              <a:buSzPct val="25000"/>
              <a:defRPr sz="14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04D478EB-F44E-48C7-AC3E-ECADA4391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57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C43339-CB37-43F4-839B-22E3F00AF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3563" y="6478588"/>
            <a:ext cx="2095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© REFEREE ENTERPISES INC.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777" y="170827"/>
            <a:ext cx="6988430" cy="1574545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51" y="4413720"/>
            <a:ext cx="6988430" cy="1752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44663" y="1839913"/>
            <a:ext cx="3427412" cy="2462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22490" y="1839913"/>
            <a:ext cx="3427412" cy="2462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041203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C43339-CB37-43F4-839B-22E3F00AF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3563" y="6478588"/>
            <a:ext cx="2095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© REFEREE ENTERPISES INC.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777" y="170827"/>
            <a:ext cx="6988430" cy="1574545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51" y="4413720"/>
            <a:ext cx="6988430" cy="1752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44663" y="1839913"/>
            <a:ext cx="3427412" cy="2462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22490" y="1839913"/>
            <a:ext cx="3427412" cy="2462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52802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40475"/>
            <a:ext cx="2133600" cy="381000"/>
          </a:xfrm>
          <a:prstGeom prst="rect">
            <a:avLst/>
          </a:prstGeom>
          <a:ln w="12700">
            <a:miter lim="400000"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  <a:spAutoFit/>
          </a:bodyPr>
          <a:lstStyle>
            <a:lvl1pPr eaLnBrk="1">
              <a:defRPr>
                <a:solidFill>
                  <a:srgbClr val="FFFFFF"/>
                </a:solidFill>
                <a:latin typeface="Tahoma" pitchFamily="34" charset="0"/>
                <a:sym typeface="Tahoma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9E092880-02BF-4DF1-B4BA-E06144B745A1}" type="slidenum">
              <a:rPr lang="en-US" altLang="en-US"/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7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687" r:id="rId3"/>
    <p:sldLayoutId id="2147483673" r:id="rId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 pitchFamily="34" charset="0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5FFFF"/>
          </a:solidFill>
          <a:uFill>
            <a:solidFill>
              <a:srgbClr val="E5FFFF"/>
            </a:solidFill>
          </a:uFill>
          <a:latin typeface="+mn-lt"/>
          <a:ea typeface="+mn-ea"/>
          <a:cs typeface="+mn-cs"/>
          <a:sym typeface="Tahoma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00CCFF"/>
        </a:buClr>
        <a:buSzPct val="65000"/>
        <a:buFont typeface="Helvetica" pitchFamily="34" charset="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Clr>
          <a:srgbClr val="00CCFF"/>
        </a:buClr>
        <a:buSzPct val="65000"/>
        <a:buFont typeface="Helvetica" pitchFamily="34" charset="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Clr>
          <a:srgbClr val="00CCFF"/>
        </a:buClr>
        <a:buSzPct val="65000"/>
        <a:buFont typeface="Helvetica" pitchFamily="34" charset="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Clr>
          <a:srgbClr val="00CCFF"/>
        </a:buClr>
        <a:buSzPct val="65000"/>
        <a:buFont typeface="Helvetica" pitchFamily="34" charset="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Clr>
          <a:srgbClr val="00CCFF"/>
        </a:buClr>
        <a:buSzPct val="65000"/>
        <a:buFont typeface="Helvetica" pitchFamily="34" charset="0"/>
        <a:buChar char="•"/>
        <a:defRPr sz="3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5"/>
        </a:buClr>
        <a:buSzPct val="65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5"/>
        </a:buClr>
        <a:buSzPct val="65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5"/>
        </a:buClr>
        <a:buSzPct val="65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5"/>
        </a:buClr>
        <a:buSzPct val="65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6705599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ea typeface="ＭＳ Ｐゴシック" charset="0"/>
              </a:rPr>
              <a:t>Tyler TASO Lone Star Softball Chapter Training</a:t>
            </a:r>
            <a:endParaRPr lang="en-US" sz="48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8EEB347-3ABA-4309-9F09-C25852DD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7737475" cy="944562"/>
          </a:xfrm>
        </p:spPr>
        <p:txBody>
          <a:bodyPr/>
          <a:lstStyle/>
          <a:p>
            <a:pPr marL="203200" indent="0">
              <a:buNone/>
              <a:defRPr/>
            </a:pP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              </a:t>
            </a:r>
            <a:r>
              <a:rPr lang="en-US" sz="4800" dirty="0" smtClean="0">
                <a:ea typeface="ＭＳ Ｐゴシック" charset="0"/>
              </a:rPr>
              <a:t>APRIL 14, 2019</a:t>
            </a:r>
            <a:endParaRPr lang="en-US" sz="4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8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85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90774"/>
            <a:ext cx="7086600" cy="294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38413"/>
            <a:ext cx="71628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86013"/>
            <a:ext cx="72390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8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238999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10399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652962"/>
            <a:ext cx="701039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Plays or Situations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Antigoni"/>
              </a:rPr>
              <a:t>Plays or situations that you have seen and or handled in your games so far this year.</a:t>
            </a:r>
          </a:p>
        </p:txBody>
      </p:sp>
    </p:spTree>
    <p:extLst>
      <p:ext uri="{BB962C8B-B14F-4D97-AF65-F5344CB8AC3E}">
        <p14:creationId xmlns:p14="http://schemas.microsoft.com/office/powerpoint/2010/main" val="11611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Plays or Situations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962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solidFill>
                  <a:schemeClr val="bg1"/>
                </a:solidFill>
                <a:ea typeface="ＭＳ Ｐゴシック" charset="0"/>
              </a:rPr>
              <a:t>Training  Outline</a:t>
            </a:r>
            <a:endParaRPr lang="en-US" sz="5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8EEB347-3ABA-4309-9F09-C25852DD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74" y="1905000"/>
            <a:ext cx="7737475" cy="5176837"/>
          </a:xfrm>
        </p:spPr>
        <p:txBody>
          <a:bodyPr/>
          <a:lstStyle/>
          <a:p>
            <a:pPr marL="203200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    3- Person Mechanics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Starting Positions on a Diamond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Principles and Responsibilities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Videos</a:t>
            </a:r>
          </a:p>
          <a:p>
            <a:pPr marL="635000" lvl="1" indent="0">
              <a:buNone/>
              <a:defRPr/>
            </a:pP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 marL="6350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Plays or situations from the group</a:t>
            </a:r>
          </a:p>
          <a:p>
            <a:pPr marL="635000" lvl="1" indent="0">
              <a:buNone/>
              <a:defRPr/>
            </a:pP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 marL="635000" lvl="1" indent="0"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charset="0"/>
              </a:rPr>
              <a:t>Questions</a:t>
            </a:r>
          </a:p>
          <a:p>
            <a:pPr marL="635000" lvl="1" indent="0">
              <a:buNone/>
              <a:defRPr/>
            </a:pPr>
            <a:endParaRPr lang="en-US" sz="2000" b="1" dirty="0" smtClean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 marL="635000" lvl="1" indent="0">
              <a:buNone/>
              <a:defRPr/>
            </a:pPr>
            <a:endParaRPr lang="en-US" sz="2000" b="1" dirty="0" smtClean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 marL="635000" lvl="1" indent="0">
              <a:buNone/>
              <a:defRPr/>
            </a:pPr>
            <a:endParaRPr lang="en-US" sz="2400" b="1" dirty="0" smtClean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 lvl="1">
              <a:defRPr/>
            </a:pPr>
            <a:endParaRPr lang="en-US" sz="2400" b="1" dirty="0" smtClean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 marL="203200" indent="0">
              <a:buNone/>
              <a:defRPr/>
            </a:pP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Plays or Situations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686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Plays or Situations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5721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Plays or Situations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676400"/>
            <a:ext cx="5486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CLOSING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Antigoni"/>
              </a:rPr>
              <a:t> Knowing and using three person mechanics.</a:t>
            </a:r>
            <a:endParaRPr lang="en-US" altLang="en-US" dirty="0" smtClean="0">
              <a:latin typeface="Antigoni"/>
            </a:endParaRPr>
          </a:p>
          <a:p>
            <a:r>
              <a:rPr lang="en-US" altLang="en-US" dirty="0" smtClean="0">
                <a:latin typeface="Antigoni"/>
              </a:rPr>
              <a:t> Call what yo</a:t>
            </a:r>
            <a:r>
              <a:rPr lang="en-US" altLang="en-US" dirty="0" smtClean="0">
                <a:latin typeface="Antigoni"/>
              </a:rPr>
              <a:t>u see leave the guessing game out of it</a:t>
            </a:r>
            <a:r>
              <a:rPr lang="en-US" altLang="en-US" dirty="0" smtClean="0">
                <a:latin typeface="Antigoni"/>
              </a:rPr>
              <a:t>.</a:t>
            </a:r>
          </a:p>
          <a:p>
            <a:r>
              <a:rPr lang="en-US" altLang="en-US" dirty="0" smtClean="0">
                <a:latin typeface="Antigoni"/>
              </a:rPr>
              <a:t> If you are not 100% sure of something that has no bearing on the game then leave it alone.</a:t>
            </a:r>
            <a:endParaRPr lang="en-US" altLang="en-US" dirty="0" smtClean="0">
              <a:latin typeface="Antigoni"/>
            </a:endParaRPr>
          </a:p>
        </p:txBody>
      </p:sp>
    </p:spTree>
    <p:extLst>
      <p:ext uri="{BB962C8B-B14F-4D97-AF65-F5344CB8AC3E}">
        <p14:creationId xmlns:p14="http://schemas.microsoft.com/office/powerpoint/2010/main" val="8770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xmlns="" id="{48C3E641-73B6-4509-BB7C-8FEE382A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" y="0"/>
            <a:ext cx="9144000" cy="1417638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ntigoni"/>
                <a:ea typeface="MS PGothic" panose="020B0600070205080204" pitchFamily="34" charset="-128"/>
              </a:rPr>
              <a:t>QUESTIONS</a:t>
            </a:r>
            <a:endParaRPr lang="en-US" altLang="en-US" dirty="0">
              <a:solidFill>
                <a:schemeClr val="bg1"/>
              </a:solidFill>
              <a:latin typeface="Antigoni"/>
              <a:ea typeface="MS PGothic" panose="020B0600070205080204" pitchFamily="34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66" y="1905000"/>
            <a:ext cx="4318134" cy="40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2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599"/>
            <a:ext cx="60198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09800"/>
            <a:ext cx="647700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9274"/>
            <a:ext cx="6858000" cy="38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895600"/>
            <a:ext cx="701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3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71788"/>
            <a:ext cx="68580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10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10050"/>
            <a:ext cx="7010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E4CF67-D777-4C74-89BA-C200AE34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 Person Mechanics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71724"/>
            <a:ext cx="6781800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0"/>
      </a:accent3>
      <a:accent4>
        <a:srgbClr val="DADADA"/>
      </a:accent4>
      <a:accent5>
        <a:srgbClr val="00CCFF"/>
      </a:accent5>
      <a:accent6>
        <a:srgbClr val="FFCC00"/>
      </a:accent6>
      <a:hlink>
        <a:srgbClr val="0000FF"/>
      </a:hlink>
      <a:folHlink>
        <a:srgbClr val="FF00FF"/>
      </a:folHlink>
    </a:clrScheme>
    <a:fontScheme name="Default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5481"/>
            </a:solidFill>
            <a:effectLst/>
            <a:uFill>
              <a:solidFill>
                <a:srgbClr val="2B5481"/>
              </a:solidFill>
            </a:uFill>
            <a:latin typeface="+mn-lt"/>
            <a:ea typeface="+mn-ea"/>
            <a:cs typeface="+mn-cs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157</Words>
  <Application>Microsoft Office PowerPoint</Application>
  <PresentationFormat>On-screen Show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1_Default</vt:lpstr>
      <vt:lpstr>Tyler TASO Lone Star Softball Chapter Training</vt:lpstr>
      <vt:lpstr>Training  Outline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3 Person Mechanics</vt:lpstr>
      <vt:lpstr>Plays or Situations</vt:lpstr>
      <vt:lpstr>Plays or Situations</vt:lpstr>
      <vt:lpstr>Plays or Situations</vt:lpstr>
      <vt:lpstr>Plays or Situations</vt:lpstr>
      <vt:lpstr>Plays or Situations</vt:lpstr>
      <vt:lpstr>CLOSING</vt:lpstr>
      <vt:lpstr>QUESTIONS</vt:lpstr>
    </vt:vector>
  </TitlesOfParts>
  <Company>Texas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Cremeans</dc:creator>
  <cp:lastModifiedBy>Tom Cremeans</cp:lastModifiedBy>
  <cp:revision>65</cp:revision>
  <dcterms:created xsi:type="dcterms:W3CDTF">2019-02-23T23:52:42Z</dcterms:created>
  <dcterms:modified xsi:type="dcterms:W3CDTF">2019-04-12T19:39:31Z</dcterms:modified>
</cp:coreProperties>
</file>