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50" r:id="rId2"/>
    <p:sldId id="349" r:id="rId3"/>
    <p:sldId id="291" r:id="rId4"/>
    <p:sldId id="384" r:id="rId5"/>
    <p:sldId id="385" r:id="rId6"/>
    <p:sldId id="386" r:id="rId7"/>
    <p:sldId id="348" r:id="rId8"/>
    <p:sldId id="387" r:id="rId9"/>
    <p:sldId id="354" r:id="rId1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2873A95-FCC3-4EFE-B8CA-6655CA95F6F8}">
          <p14:sldIdLst>
            <p14:sldId id="350"/>
            <p14:sldId id="349"/>
            <p14:sldId id="291"/>
            <p14:sldId id="384"/>
            <p14:sldId id="385"/>
            <p14:sldId id="386"/>
            <p14:sldId id="348"/>
            <p14:sldId id="387"/>
            <p14:sldId id="354"/>
          </p14:sldIdLst>
        </p14:section>
        <p14:section name="Untitled Section" id="{F829FCA0-30D4-4700-B4C7-8B3377C2B76A}">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71" autoAdjust="0"/>
  </p:normalViewPr>
  <p:slideViewPr>
    <p:cSldViewPr snapToGrid="0">
      <p:cViewPr varScale="1">
        <p:scale>
          <a:sx n="68" d="100"/>
          <a:sy n="68" d="100"/>
        </p:scale>
        <p:origin x="816"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6" d="100"/>
          <a:sy n="56" d="100"/>
        </p:scale>
        <p:origin x="-2838" y="-8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E36ED2F7-0F61-4D6E-8519-291C74EEFE05}" type="datetimeFigureOut">
              <a:rPr lang="en-US" smtClean="0"/>
              <a:t>3/5/2018</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81393304-D480-41DC-B797-F2A3C30BB972}" type="slidenum">
              <a:rPr lang="en-US" smtClean="0"/>
              <a:t>‹#›</a:t>
            </a:fld>
            <a:endParaRPr lang="en-US"/>
          </a:p>
        </p:txBody>
      </p:sp>
    </p:spTree>
    <p:extLst>
      <p:ext uri="{BB962C8B-B14F-4D97-AF65-F5344CB8AC3E}">
        <p14:creationId xmlns:p14="http://schemas.microsoft.com/office/powerpoint/2010/main" val="37852670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71C604D0-6220-445A-9E28-F8CCD5F62723}" type="datetimeFigureOut">
              <a:rPr lang="en-US" smtClean="0"/>
              <a:t>3/5/2018</a:t>
            </a:fld>
            <a:endParaRPr lang="en-US"/>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4C901EFB-75BC-4AC7-8F6C-94309EC3F948}" type="slidenum">
              <a:rPr lang="en-US" smtClean="0"/>
              <a:t>‹#›</a:t>
            </a:fld>
            <a:endParaRPr lang="en-US"/>
          </a:p>
        </p:txBody>
      </p:sp>
    </p:spTree>
    <p:extLst>
      <p:ext uri="{BB962C8B-B14F-4D97-AF65-F5344CB8AC3E}">
        <p14:creationId xmlns:p14="http://schemas.microsoft.com/office/powerpoint/2010/main" val="2741720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901EFB-75BC-4AC7-8F6C-94309EC3F948}" type="slidenum">
              <a:rPr lang="en-US" smtClean="0"/>
              <a:t>1</a:t>
            </a:fld>
            <a:endParaRPr lang="en-US"/>
          </a:p>
        </p:txBody>
      </p:sp>
    </p:spTree>
    <p:extLst>
      <p:ext uri="{BB962C8B-B14F-4D97-AF65-F5344CB8AC3E}">
        <p14:creationId xmlns:p14="http://schemas.microsoft.com/office/powerpoint/2010/main" val="2848835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901EFB-75BC-4AC7-8F6C-94309EC3F948}" type="slidenum">
              <a:rPr lang="en-US" smtClean="0"/>
              <a:t>2</a:t>
            </a:fld>
            <a:endParaRPr lang="en-US"/>
          </a:p>
        </p:txBody>
      </p:sp>
    </p:spTree>
    <p:extLst>
      <p:ext uri="{BB962C8B-B14F-4D97-AF65-F5344CB8AC3E}">
        <p14:creationId xmlns:p14="http://schemas.microsoft.com/office/powerpoint/2010/main" val="1215689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901EFB-75BC-4AC7-8F6C-94309EC3F948}" type="slidenum">
              <a:rPr lang="en-US" smtClean="0"/>
              <a:t>3</a:t>
            </a:fld>
            <a:endParaRPr lang="en-US"/>
          </a:p>
        </p:txBody>
      </p:sp>
    </p:spTree>
    <p:extLst>
      <p:ext uri="{BB962C8B-B14F-4D97-AF65-F5344CB8AC3E}">
        <p14:creationId xmlns:p14="http://schemas.microsoft.com/office/powerpoint/2010/main" val="1258861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901EFB-75BC-4AC7-8F6C-94309EC3F948}" type="slidenum">
              <a:rPr lang="en-US" smtClean="0"/>
              <a:t>4</a:t>
            </a:fld>
            <a:endParaRPr lang="en-US"/>
          </a:p>
        </p:txBody>
      </p:sp>
    </p:spTree>
    <p:extLst>
      <p:ext uri="{BB962C8B-B14F-4D97-AF65-F5344CB8AC3E}">
        <p14:creationId xmlns:p14="http://schemas.microsoft.com/office/powerpoint/2010/main" val="2302146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901EFB-75BC-4AC7-8F6C-94309EC3F948}" type="slidenum">
              <a:rPr lang="en-US" smtClean="0"/>
              <a:t>5</a:t>
            </a:fld>
            <a:endParaRPr lang="en-US"/>
          </a:p>
        </p:txBody>
      </p:sp>
    </p:spTree>
    <p:extLst>
      <p:ext uri="{BB962C8B-B14F-4D97-AF65-F5344CB8AC3E}">
        <p14:creationId xmlns:p14="http://schemas.microsoft.com/office/powerpoint/2010/main" val="2302146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901EFB-75BC-4AC7-8F6C-94309EC3F948}" type="slidenum">
              <a:rPr lang="en-US" smtClean="0"/>
              <a:t>6</a:t>
            </a:fld>
            <a:endParaRPr lang="en-US"/>
          </a:p>
        </p:txBody>
      </p:sp>
    </p:spTree>
    <p:extLst>
      <p:ext uri="{BB962C8B-B14F-4D97-AF65-F5344CB8AC3E}">
        <p14:creationId xmlns:p14="http://schemas.microsoft.com/office/powerpoint/2010/main" val="2302146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AB1DF-B114-4424-A4EC-5DB72D6DD7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714681-B44A-44EE-BD5B-888FF472F3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E97ED0-5576-41E6-8549-1A303E105A7E}"/>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5" name="Footer Placeholder 4">
            <a:extLst>
              <a:ext uri="{FF2B5EF4-FFF2-40B4-BE49-F238E27FC236}">
                <a16:creationId xmlns:a16="http://schemas.microsoft.com/office/drawing/2014/main" id="{596298E2-623E-4A4E-946E-7E9D4D48450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7E2547F-422C-4F84-80CE-E295DD7D5316}"/>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2756474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01929-7EFC-4BA4-9378-F8F3B95A44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F0790A-3D96-45B8-BF1E-90C4CD4808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927D39-E39D-4937-9B93-E766D7029475}"/>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5" name="Footer Placeholder 4">
            <a:extLst>
              <a:ext uri="{FF2B5EF4-FFF2-40B4-BE49-F238E27FC236}">
                <a16:creationId xmlns:a16="http://schemas.microsoft.com/office/drawing/2014/main" id="{BFDA1C35-EF04-4AE6-B040-C8255459DCD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C7D9E91-55B3-4CC0-B09A-8E600767A364}"/>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1146693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D243A5-94E9-47F9-8E69-1154E6BB9F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0B3C9F-F647-40FC-9E0B-0FF115294D0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01836B-15CC-4455-8B56-3DC1CAA0E51F}"/>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5" name="Footer Placeholder 4">
            <a:extLst>
              <a:ext uri="{FF2B5EF4-FFF2-40B4-BE49-F238E27FC236}">
                <a16:creationId xmlns:a16="http://schemas.microsoft.com/office/drawing/2014/main" id="{32BFB088-4D25-43ED-A4E5-3571DB3D228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8A285D0-9C6F-48BF-8C16-4FC59A38089F}"/>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2093450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870C9-1D16-463F-B548-0A725D6417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0B8127-53AF-4C7D-BFA1-B05C6F2BE19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8CD16F-906E-485B-ACBC-883051ECE0D5}"/>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5" name="Footer Placeholder 4">
            <a:extLst>
              <a:ext uri="{FF2B5EF4-FFF2-40B4-BE49-F238E27FC236}">
                <a16:creationId xmlns:a16="http://schemas.microsoft.com/office/drawing/2014/main" id="{C488399A-2D42-4F0B-84AD-B2FFD619434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5943C23-EFDA-4798-9A95-93DCDCCE976A}"/>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2107344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52B99-E598-461D-AC61-C8703FE539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506656-A1CC-4D5D-B2E6-887939C45F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C178DD9-6D51-4BDE-8818-DEB1B9AA7BDF}"/>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5" name="Footer Placeholder 4">
            <a:extLst>
              <a:ext uri="{FF2B5EF4-FFF2-40B4-BE49-F238E27FC236}">
                <a16:creationId xmlns:a16="http://schemas.microsoft.com/office/drawing/2014/main" id="{A2F4018C-15F8-4A8D-B946-DCF2B5B35F5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BEBC664-B25D-4E3E-92C8-40E30DD696E4}"/>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2242555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E8F5B-B4B8-4EA5-90E4-F6AC216E43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8AA25A-F556-47BA-8379-F36467BAE99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D7E7F7-D601-4DC1-97D3-1F0324A75DC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A0FA30-6AEE-4A9A-874F-0A89FA6F1D94}"/>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6" name="Footer Placeholder 5">
            <a:extLst>
              <a:ext uri="{FF2B5EF4-FFF2-40B4-BE49-F238E27FC236}">
                <a16:creationId xmlns:a16="http://schemas.microsoft.com/office/drawing/2014/main" id="{F66D91C2-FA31-4F88-B7CE-C2F298EC397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21117BD-C1BC-4B58-A2A2-3366B326BDEB}"/>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313910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24F40-4C03-45BF-BA1C-C07C8C8E38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590119-63EF-478A-A275-545B67A7A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13261A0-0F39-46F9-A973-422DCA60C31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126557-0DC8-4130-AC83-39FBC4700D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D46B35E-2277-4A7F-8F94-83EE9FDF0E9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5F1057-8B89-432C-B4D0-9EF4C87B46AC}"/>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8" name="Footer Placeholder 7">
            <a:extLst>
              <a:ext uri="{FF2B5EF4-FFF2-40B4-BE49-F238E27FC236}">
                <a16:creationId xmlns:a16="http://schemas.microsoft.com/office/drawing/2014/main" id="{771882B3-DE5A-47DB-86DC-76BF67BA6F5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FBBD2D3-92AB-47F3-BF00-3A197CC6A7E8}"/>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363929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262A5-A626-46A2-91E0-AEA3676633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093EE7-8299-481B-9112-F6F62A5A4236}"/>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4" name="Footer Placeholder 3">
            <a:extLst>
              <a:ext uri="{FF2B5EF4-FFF2-40B4-BE49-F238E27FC236}">
                <a16:creationId xmlns:a16="http://schemas.microsoft.com/office/drawing/2014/main" id="{097103D8-3C84-4ABB-BB40-24D9C886CC4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8421FE9-381C-472A-9C38-8EF6721942BB}"/>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1401077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C15931-A5AD-4B80-A0D0-AB7AE162F9BB}"/>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3" name="Footer Placeholder 2">
            <a:extLst>
              <a:ext uri="{FF2B5EF4-FFF2-40B4-BE49-F238E27FC236}">
                <a16:creationId xmlns:a16="http://schemas.microsoft.com/office/drawing/2014/main" id="{915C62D2-1FDC-4642-A8A2-4F036DDE9F3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2577986-BAFD-4482-B2AC-F8B1A794B8EE}"/>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2845382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29333-75BF-4E73-BADD-FAB54B5317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C5C5CA-75DE-49E1-9053-DB67C1FA8A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022C75-86A6-4D57-A3E7-324D79D633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79A0CFE-67DF-45CC-AC25-8ED037900E47}"/>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6" name="Footer Placeholder 5">
            <a:extLst>
              <a:ext uri="{FF2B5EF4-FFF2-40B4-BE49-F238E27FC236}">
                <a16:creationId xmlns:a16="http://schemas.microsoft.com/office/drawing/2014/main" id="{55431369-548E-4310-AA77-57F61B93003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D2052CD-569C-4D4B-82E2-F4FD6E15F9A4}"/>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2693565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A943F-3A66-484F-BFB2-0F7F1D817B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8EEC90-21CE-431A-A813-77C33C56E8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5064A2F-AF10-4722-AE9A-4F90F86C10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396AD50-1F02-49F8-9C31-DC31E474460C}"/>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6" name="Footer Placeholder 5">
            <a:extLst>
              <a:ext uri="{FF2B5EF4-FFF2-40B4-BE49-F238E27FC236}">
                <a16:creationId xmlns:a16="http://schemas.microsoft.com/office/drawing/2014/main" id="{AD78E8D8-956A-42C4-A796-7F57DD0CDEC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EBFC6DF-CAC3-400D-9E70-B2DB1B78A77D}"/>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272896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451CE9-72F1-4BAA-AB2C-EECADA07BF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109814-EB34-45E5-869A-586943EF4A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C55D-6F7F-4E9E-BBF0-8EA1D47707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F0D76-E674-4F99-BAD1-B7C177C17BB5}" type="datetimeFigureOut">
              <a:rPr lang="en-US" smtClean="0"/>
              <a:t>3/5/2018</a:t>
            </a:fld>
            <a:endParaRPr lang="en-US" dirty="0"/>
          </a:p>
        </p:txBody>
      </p:sp>
      <p:sp>
        <p:nvSpPr>
          <p:cNvPr id="5" name="Footer Placeholder 4">
            <a:extLst>
              <a:ext uri="{FF2B5EF4-FFF2-40B4-BE49-F238E27FC236}">
                <a16:creationId xmlns:a16="http://schemas.microsoft.com/office/drawing/2014/main" id="{643C89F6-B8EE-4346-9E46-4F13D88DBD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47387CF-5341-4F96-A608-CE1488EB68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96058F-7198-42C5-9E4E-BF0BF5A84AF2}" type="slidenum">
              <a:rPr lang="en-US" smtClean="0"/>
              <a:t>‹#›</a:t>
            </a:fld>
            <a:endParaRPr lang="en-US" dirty="0"/>
          </a:p>
        </p:txBody>
      </p:sp>
    </p:spTree>
    <p:extLst>
      <p:ext uri="{BB962C8B-B14F-4D97-AF65-F5344CB8AC3E}">
        <p14:creationId xmlns:p14="http://schemas.microsoft.com/office/powerpoint/2010/main" val="1575395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7BF1E-56BF-4B95-88D2-D32DB4EBE53A}"/>
              </a:ext>
            </a:extLst>
          </p:cNvPr>
          <p:cNvSpPr>
            <a:spLocks noGrp="1"/>
          </p:cNvSpPr>
          <p:nvPr>
            <p:ph type="ctrTitle"/>
          </p:nvPr>
        </p:nvSpPr>
        <p:spPr/>
        <p:txBody>
          <a:bodyPr/>
          <a:lstStyle/>
          <a:p>
            <a:r>
              <a:rPr lang="en-US" b="1" dirty="0">
                <a:solidFill>
                  <a:srgbClr val="0070C0"/>
                </a:solidFill>
              </a:rPr>
              <a:t>Tyler Lonestar Softball Chapter</a:t>
            </a:r>
          </a:p>
        </p:txBody>
      </p:sp>
      <p:sp>
        <p:nvSpPr>
          <p:cNvPr id="3" name="Subtitle 2">
            <a:extLst>
              <a:ext uri="{FF2B5EF4-FFF2-40B4-BE49-F238E27FC236}">
                <a16:creationId xmlns:a16="http://schemas.microsoft.com/office/drawing/2014/main" id="{FFAD1072-8B82-4D0B-B307-44F63F20D322}"/>
              </a:ext>
            </a:extLst>
          </p:cNvPr>
          <p:cNvSpPr>
            <a:spLocks noGrp="1"/>
          </p:cNvSpPr>
          <p:nvPr>
            <p:ph type="subTitle" idx="1"/>
          </p:nvPr>
        </p:nvSpPr>
        <p:spPr>
          <a:xfrm>
            <a:off x="1524000" y="3829878"/>
            <a:ext cx="9144000" cy="1427922"/>
          </a:xfrm>
        </p:spPr>
        <p:txBody>
          <a:bodyPr>
            <a:normAutofit/>
          </a:bodyPr>
          <a:lstStyle/>
          <a:p>
            <a:r>
              <a:rPr lang="en-US" sz="4000" b="1" dirty="0"/>
              <a:t> </a:t>
            </a:r>
          </a:p>
          <a:p>
            <a:r>
              <a:rPr lang="en-US" sz="4000" b="1" dirty="0">
                <a:solidFill>
                  <a:srgbClr val="FF0000"/>
                </a:solidFill>
              </a:rPr>
              <a:t>March 4, 2018</a:t>
            </a:r>
          </a:p>
        </p:txBody>
      </p:sp>
    </p:spTree>
    <p:extLst>
      <p:ext uri="{BB962C8B-B14F-4D97-AF65-F5344CB8AC3E}">
        <p14:creationId xmlns:p14="http://schemas.microsoft.com/office/powerpoint/2010/main" val="219500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a:t>Tyler Softball Chapter</a:t>
            </a:r>
            <a:br>
              <a:rPr lang="en-US" dirty="0"/>
            </a:br>
            <a:r>
              <a:rPr lang="en-US" dirty="0"/>
              <a:t> </a:t>
            </a:r>
          </a:p>
        </p:txBody>
      </p:sp>
      <p:sp>
        <p:nvSpPr>
          <p:cNvPr id="3" name="Content Placeholder 2"/>
          <p:cNvSpPr>
            <a:spLocks noGrp="1"/>
          </p:cNvSpPr>
          <p:nvPr>
            <p:ph idx="1"/>
          </p:nvPr>
        </p:nvSpPr>
        <p:spPr/>
        <p:txBody>
          <a:bodyPr/>
          <a:lstStyle/>
          <a:p>
            <a:pPr marL="0" indent="0" algn="ctr">
              <a:buNone/>
            </a:pPr>
            <a:r>
              <a:rPr lang="en-US" sz="3200" b="1" dirty="0"/>
              <a:t>Training Agenda</a:t>
            </a:r>
          </a:p>
          <a:p>
            <a:r>
              <a:rPr lang="en-US" dirty="0"/>
              <a:t>Pitching Rule 6</a:t>
            </a:r>
          </a:p>
          <a:p>
            <a:r>
              <a:rPr lang="en-US" dirty="0"/>
              <a:t>Legal v. Illegal Pitching (Videos)</a:t>
            </a:r>
          </a:p>
          <a:p>
            <a:endParaRPr lang="en-US" dirty="0"/>
          </a:p>
        </p:txBody>
      </p:sp>
    </p:spTree>
    <p:extLst>
      <p:ext uri="{BB962C8B-B14F-4D97-AF65-F5344CB8AC3E}">
        <p14:creationId xmlns:p14="http://schemas.microsoft.com/office/powerpoint/2010/main" val="2149601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239035-6C66-4796-A705-B8512C339BB7}"/>
              </a:ext>
            </a:extLst>
          </p:cNvPr>
          <p:cNvSpPr>
            <a:spLocks noGrp="1"/>
          </p:cNvSpPr>
          <p:nvPr>
            <p:ph type="title"/>
          </p:nvPr>
        </p:nvSpPr>
        <p:spPr/>
        <p:txBody>
          <a:bodyPr/>
          <a:lstStyle/>
          <a:p>
            <a:pPr algn="ctr"/>
            <a:r>
              <a:rPr lang="en-US" dirty="0"/>
              <a:t>Pitching Rule 6</a:t>
            </a:r>
          </a:p>
        </p:txBody>
      </p:sp>
      <p:sp>
        <p:nvSpPr>
          <p:cNvPr id="7" name="Content Placeholder 2">
            <a:extLst>
              <a:ext uri="{FF2B5EF4-FFF2-40B4-BE49-F238E27FC236}">
                <a16:creationId xmlns:a16="http://schemas.microsoft.com/office/drawing/2014/main" id="{7B2523B7-1500-4ACF-A674-C38806F8C263}"/>
              </a:ext>
            </a:extLst>
          </p:cNvPr>
          <p:cNvSpPr>
            <a:spLocks noGrp="1"/>
          </p:cNvSpPr>
          <p:nvPr>
            <p:ph idx="1"/>
          </p:nvPr>
        </p:nvSpPr>
        <p:spPr/>
        <p:txBody>
          <a:bodyPr>
            <a:normAutofit/>
          </a:bodyPr>
          <a:lstStyle/>
          <a:p>
            <a:pPr marL="0" indent="0">
              <a:buNone/>
            </a:pPr>
            <a:endParaRPr lang="en-US" dirty="0"/>
          </a:p>
          <a:p>
            <a:pPr marL="0" indent="0">
              <a:buNone/>
            </a:pPr>
            <a:r>
              <a:rPr lang="en-US" dirty="0"/>
              <a:t>Sections:</a:t>
            </a:r>
          </a:p>
          <a:p>
            <a:pPr marL="514350" indent="-514350">
              <a:buAutoNum type="arabicPeriod"/>
            </a:pPr>
            <a:r>
              <a:rPr lang="en-US" dirty="0"/>
              <a:t>Pitching Regulations (FP)</a:t>
            </a:r>
          </a:p>
          <a:p>
            <a:pPr marL="514350" indent="-514350">
              <a:buAutoNum type="arabicPeriod"/>
            </a:pPr>
            <a:r>
              <a:rPr lang="en-US" dirty="0"/>
              <a:t>Infractions by the Pitcher</a:t>
            </a:r>
          </a:p>
          <a:p>
            <a:pPr marL="514350" indent="-514350">
              <a:buAutoNum type="arabicPeriod"/>
            </a:pPr>
            <a:r>
              <a:rPr lang="en-US" dirty="0"/>
              <a:t>Infractions by the Catcher</a:t>
            </a:r>
          </a:p>
          <a:p>
            <a:pPr marL="514350" indent="-514350">
              <a:buAutoNum type="arabicPeriod"/>
            </a:pPr>
            <a:r>
              <a:rPr lang="en-US" dirty="0"/>
              <a:t>Pitching Regulations (SP) </a:t>
            </a:r>
          </a:p>
          <a:p>
            <a:pPr marL="514350" indent="-514350">
              <a:buAutoNum type="arabicPeriod"/>
            </a:pPr>
            <a:r>
              <a:rPr lang="en-US" dirty="0"/>
              <a:t>Ball Rotation</a:t>
            </a:r>
          </a:p>
          <a:p>
            <a:pPr marL="0" indent="0">
              <a:buNone/>
            </a:pPr>
            <a:endParaRPr lang="en-US" sz="2400" dirty="0"/>
          </a:p>
          <a:p>
            <a:pPr marL="457200" indent="-457200">
              <a:buAutoNum type="arabicPeriod"/>
            </a:pPr>
            <a:endParaRPr lang="en-US" sz="2400" dirty="0"/>
          </a:p>
          <a:p>
            <a:endParaRPr lang="en-US" sz="3200" dirty="0"/>
          </a:p>
          <a:p>
            <a:endParaRPr lang="en-US" dirty="0"/>
          </a:p>
          <a:p>
            <a:endParaRPr lang="en-US" dirty="0"/>
          </a:p>
        </p:txBody>
      </p:sp>
    </p:spTree>
    <p:extLst>
      <p:ext uri="{BB962C8B-B14F-4D97-AF65-F5344CB8AC3E}">
        <p14:creationId xmlns:p14="http://schemas.microsoft.com/office/powerpoint/2010/main" val="781424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239035-6C66-4796-A705-B8512C339BB7}"/>
              </a:ext>
            </a:extLst>
          </p:cNvPr>
          <p:cNvSpPr>
            <a:spLocks noGrp="1"/>
          </p:cNvSpPr>
          <p:nvPr>
            <p:ph type="title"/>
          </p:nvPr>
        </p:nvSpPr>
        <p:spPr/>
        <p:txBody>
          <a:bodyPr/>
          <a:lstStyle/>
          <a:p>
            <a:pPr algn="ctr"/>
            <a:r>
              <a:rPr lang="en-US" dirty="0"/>
              <a:t>Pitching Section 1</a:t>
            </a:r>
          </a:p>
        </p:txBody>
      </p:sp>
      <p:sp>
        <p:nvSpPr>
          <p:cNvPr id="7" name="Content Placeholder 2">
            <a:extLst>
              <a:ext uri="{FF2B5EF4-FFF2-40B4-BE49-F238E27FC236}">
                <a16:creationId xmlns:a16="http://schemas.microsoft.com/office/drawing/2014/main" id="{7B2523B7-1500-4ACF-A674-C38806F8C263}"/>
              </a:ext>
            </a:extLst>
          </p:cNvPr>
          <p:cNvSpPr>
            <a:spLocks noGrp="1"/>
          </p:cNvSpPr>
          <p:nvPr>
            <p:ph idx="1"/>
          </p:nvPr>
        </p:nvSpPr>
        <p:spPr/>
        <p:txBody>
          <a:bodyPr>
            <a:normAutofit/>
          </a:bodyPr>
          <a:lstStyle/>
          <a:p>
            <a:pPr marL="0" indent="0">
              <a:buNone/>
            </a:pPr>
            <a:endParaRPr lang="en-US" dirty="0"/>
          </a:p>
          <a:p>
            <a:pPr marL="457200" indent="-457200">
              <a:buAutoNum type="arabicPeriod"/>
            </a:pPr>
            <a:r>
              <a:rPr lang="en-US" sz="2400" dirty="0"/>
              <a:t>Pivot on or partially on the pitchers plate</a:t>
            </a:r>
          </a:p>
          <a:p>
            <a:pPr marL="457200" indent="-457200">
              <a:buAutoNum type="arabicPeriod"/>
            </a:pPr>
            <a:r>
              <a:rPr lang="en-US" sz="2400" dirty="0"/>
              <a:t>Both feet within the 24-inch length of the pitchers plate</a:t>
            </a:r>
          </a:p>
          <a:p>
            <a:pPr marL="457200" indent="-457200">
              <a:buAutoNum type="arabicPeriod"/>
            </a:pPr>
            <a:r>
              <a:rPr lang="en-US" sz="2400" dirty="0"/>
              <a:t>Hands separated and the BALL in either the hand or the glove</a:t>
            </a:r>
          </a:p>
          <a:p>
            <a:pPr marL="457200" indent="-457200">
              <a:buAutoNum type="arabicPeriod"/>
            </a:pPr>
            <a:r>
              <a:rPr lang="en-US" sz="2400" dirty="0"/>
              <a:t>Take a signal or simulate taking a signal from the catcher</a:t>
            </a:r>
          </a:p>
          <a:p>
            <a:pPr marL="457200" indent="-457200">
              <a:buAutoNum type="arabicPeriod"/>
            </a:pPr>
            <a:r>
              <a:rPr lang="en-US" sz="2400" dirty="0"/>
              <a:t>Bring hands together in front of their body for not less than one second and not more than 10 seconds before releasing the ball. The hands may be motionless or moving.</a:t>
            </a:r>
          </a:p>
          <a:p>
            <a:pPr marL="457200" indent="-457200">
              <a:buAutoNum type="arabicPeriod"/>
            </a:pPr>
            <a:r>
              <a:rPr lang="en-US" sz="2400" dirty="0"/>
              <a:t>The pitcher is not considered in the pitching position unless the catcher is within the lines of the catcher’s box.</a:t>
            </a:r>
          </a:p>
          <a:p>
            <a:pPr marL="457200" indent="-457200">
              <a:buAutoNum type="arabicPeriod"/>
            </a:pPr>
            <a:endParaRPr lang="en-US" sz="2400" dirty="0"/>
          </a:p>
          <a:p>
            <a:endParaRPr lang="en-US" sz="3200" dirty="0"/>
          </a:p>
          <a:p>
            <a:endParaRPr lang="en-US" dirty="0"/>
          </a:p>
          <a:p>
            <a:endParaRPr lang="en-US" dirty="0"/>
          </a:p>
        </p:txBody>
      </p:sp>
    </p:spTree>
    <p:extLst>
      <p:ext uri="{BB962C8B-B14F-4D97-AF65-F5344CB8AC3E}">
        <p14:creationId xmlns:p14="http://schemas.microsoft.com/office/powerpoint/2010/main" val="2350908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239035-6C66-4796-A705-B8512C339BB7}"/>
              </a:ext>
            </a:extLst>
          </p:cNvPr>
          <p:cNvSpPr>
            <a:spLocks noGrp="1"/>
          </p:cNvSpPr>
          <p:nvPr>
            <p:ph type="title"/>
          </p:nvPr>
        </p:nvSpPr>
        <p:spPr/>
        <p:txBody>
          <a:bodyPr/>
          <a:lstStyle/>
          <a:p>
            <a:pPr algn="ctr"/>
            <a:r>
              <a:rPr lang="en-US" dirty="0"/>
              <a:t>Pitching Section 1</a:t>
            </a:r>
          </a:p>
        </p:txBody>
      </p:sp>
      <p:sp>
        <p:nvSpPr>
          <p:cNvPr id="7" name="Content Placeholder 2">
            <a:extLst>
              <a:ext uri="{FF2B5EF4-FFF2-40B4-BE49-F238E27FC236}">
                <a16:creationId xmlns:a16="http://schemas.microsoft.com/office/drawing/2014/main" id="{7B2523B7-1500-4ACF-A674-C38806F8C263}"/>
              </a:ext>
            </a:extLst>
          </p:cNvPr>
          <p:cNvSpPr>
            <a:spLocks noGrp="1"/>
          </p:cNvSpPr>
          <p:nvPr>
            <p:ph idx="1"/>
          </p:nvPr>
        </p:nvSpPr>
        <p:spPr/>
        <p:txBody>
          <a:bodyPr>
            <a:normAutofit lnSpcReduction="10000"/>
          </a:bodyPr>
          <a:lstStyle/>
          <a:p>
            <a:pPr marL="0" indent="0">
              <a:buNone/>
            </a:pPr>
            <a:endParaRPr lang="en-US" dirty="0"/>
          </a:p>
          <a:p>
            <a:pPr marL="0" indent="0">
              <a:buNone/>
            </a:pPr>
            <a:r>
              <a:rPr lang="en-US" sz="2400" dirty="0"/>
              <a:t>7. The pitcher may not take the pitching position on or near the pitchers plate </a:t>
            </a:r>
          </a:p>
          <a:p>
            <a:pPr marL="0" indent="0">
              <a:buNone/>
            </a:pPr>
            <a:r>
              <a:rPr lang="en-US" sz="2400" dirty="0"/>
              <a:t>     without having possession of the ball. </a:t>
            </a:r>
          </a:p>
          <a:p>
            <a:pPr marL="0" indent="0">
              <a:buNone/>
            </a:pPr>
            <a:r>
              <a:rPr lang="en-US" sz="2400" dirty="0"/>
              <a:t>8. The pitcher may remove herself from the pitching position as follows:</a:t>
            </a:r>
          </a:p>
          <a:p>
            <a:pPr marL="0" indent="0">
              <a:buNone/>
            </a:pPr>
            <a:r>
              <a:rPr lang="en-US" sz="2400" dirty="0"/>
              <a:t>     a. before the hands come together, the pitcher may legally step back from the</a:t>
            </a:r>
          </a:p>
          <a:p>
            <a:pPr marL="0" indent="0">
              <a:buNone/>
            </a:pPr>
            <a:r>
              <a:rPr lang="en-US" sz="2400" dirty="0"/>
              <a:t>          pitcher’s plate with both feet;</a:t>
            </a:r>
          </a:p>
          <a:p>
            <a:pPr marL="0" indent="0">
              <a:buNone/>
            </a:pPr>
            <a:r>
              <a:rPr lang="en-US" sz="2400" dirty="0"/>
              <a:t>      b. when the hands are together and no part of the windup motion has been</a:t>
            </a:r>
          </a:p>
          <a:p>
            <a:pPr marL="0" indent="0">
              <a:buNone/>
            </a:pPr>
            <a:r>
              <a:rPr lang="en-US" sz="2400" dirty="0"/>
              <a:t>           made, the pitcher may legally step back from the pitcher’s plate with both</a:t>
            </a:r>
          </a:p>
          <a:p>
            <a:pPr marL="0" indent="0">
              <a:buNone/>
            </a:pPr>
            <a:r>
              <a:rPr lang="en-US" sz="2400" dirty="0"/>
              <a:t>           feet;</a:t>
            </a:r>
          </a:p>
          <a:p>
            <a:pPr marL="0" indent="0">
              <a:buNone/>
            </a:pPr>
            <a:r>
              <a:rPr lang="en-US" sz="2400" dirty="0"/>
              <a:t>       c. either foot may be removed first.</a:t>
            </a:r>
          </a:p>
          <a:p>
            <a:endParaRPr lang="en-US" sz="3200" dirty="0"/>
          </a:p>
          <a:p>
            <a:endParaRPr lang="en-US" dirty="0"/>
          </a:p>
          <a:p>
            <a:endParaRPr lang="en-US" dirty="0"/>
          </a:p>
        </p:txBody>
      </p:sp>
    </p:spTree>
    <p:extLst>
      <p:ext uri="{BB962C8B-B14F-4D97-AF65-F5344CB8AC3E}">
        <p14:creationId xmlns:p14="http://schemas.microsoft.com/office/powerpoint/2010/main" val="1856875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239035-6C66-4796-A705-B8512C339BB7}"/>
              </a:ext>
            </a:extLst>
          </p:cNvPr>
          <p:cNvSpPr>
            <a:spLocks noGrp="1"/>
          </p:cNvSpPr>
          <p:nvPr>
            <p:ph type="title"/>
          </p:nvPr>
        </p:nvSpPr>
        <p:spPr/>
        <p:txBody>
          <a:bodyPr/>
          <a:lstStyle/>
          <a:p>
            <a:pPr algn="ctr"/>
            <a:r>
              <a:rPr lang="en-US" dirty="0"/>
              <a:t>Pitching Section 1</a:t>
            </a:r>
          </a:p>
        </p:txBody>
      </p:sp>
      <p:sp>
        <p:nvSpPr>
          <p:cNvPr id="7" name="Content Placeholder 2">
            <a:extLst>
              <a:ext uri="{FF2B5EF4-FFF2-40B4-BE49-F238E27FC236}">
                <a16:creationId xmlns:a16="http://schemas.microsoft.com/office/drawing/2014/main" id="{7B2523B7-1500-4ACF-A674-C38806F8C263}"/>
              </a:ext>
            </a:extLst>
          </p:cNvPr>
          <p:cNvSpPr>
            <a:spLocks noGrp="1"/>
          </p:cNvSpPr>
          <p:nvPr>
            <p:ph idx="1"/>
          </p:nvPr>
        </p:nvSpPr>
        <p:spPr/>
        <p:txBody>
          <a:bodyPr>
            <a:normAutofit fontScale="92500" lnSpcReduction="20000"/>
          </a:bodyPr>
          <a:lstStyle/>
          <a:p>
            <a:pPr marL="0" indent="0">
              <a:buNone/>
            </a:pPr>
            <a:endParaRPr lang="en-US" dirty="0"/>
          </a:p>
          <a:p>
            <a:pPr marL="457200" indent="-457200">
              <a:buAutoNum type="alphaUcPeriod" startAt="17"/>
            </a:pPr>
            <a:r>
              <a:rPr lang="en-US" sz="2400" dirty="0"/>
              <a:t>When does the Pitch START?</a:t>
            </a:r>
          </a:p>
          <a:p>
            <a:pPr marL="457200" indent="-457200">
              <a:buAutoNum type="alphaUcPeriod" startAt="17"/>
            </a:pPr>
            <a:endParaRPr lang="en-US" sz="2400" dirty="0"/>
          </a:p>
          <a:p>
            <a:pPr marL="457200" indent="-457200">
              <a:buAutoNum type="arabicPeriod"/>
            </a:pPr>
            <a:r>
              <a:rPr lang="en-US" sz="2400" dirty="0"/>
              <a:t>When one hand is taken off the ball or the pitcher makes any motion that is part of the wind up after the hands have been brought together</a:t>
            </a:r>
          </a:p>
          <a:p>
            <a:pPr marL="457200" indent="-457200">
              <a:buAutoNum type="arabicPeriod"/>
            </a:pPr>
            <a:r>
              <a:rPr lang="en-US" sz="2400" dirty="0"/>
              <a:t>Any step backward shall begin prior to the start of the pitch. The step backward may end before or after the hands come together. Once the pitch has started, the pitcher shall not take more than one step which must be forward, toward the batter and simultaneous with the delivery</a:t>
            </a:r>
          </a:p>
          <a:p>
            <a:pPr marL="457200" indent="-457200">
              <a:buAutoNum type="arabicPeriod"/>
            </a:pPr>
            <a:r>
              <a:rPr lang="en-US" sz="2400" dirty="0"/>
              <a:t>The pivot foot may remain in contact with or may push off and drag away from the pitching plate prior to the front foot touching the ground, as long as the pivot foot remains in contact with the ground and within the 24-inch length. If a hole has been created in front of the pitcher’s plate, the pivot foot may be no higher than the level plane of the ground. Pushing off with the pivot foot from a place other than the pitcher’s plate is illegal.</a:t>
            </a:r>
          </a:p>
          <a:p>
            <a:pPr marL="457200" indent="-457200">
              <a:buAutoNum type="alphaUcPeriod" startAt="17"/>
            </a:pPr>
            <a:endParaRPr lang="en-US" sz="2400" dirty="0"/>
          </a:p>
          <a:p>
            <a:pPr marL="457200" indent="-457200">
              <a:buAutoNum type="alphaUcPeriod" startAt="17"/>
            </a:pPr>
            <a:endParaRPr lang="en-US" sz="2400" dirty="0"/>
          </a:p>
          <a:p>
            <a:pPr marL="457200" indent="-457200">
              <a:buAutoNum type="arabicPeriod"/>
            </a:pPr>
            <a:endParaRPr lang="en-US" sz="2400" dirty="0"/>
          </a:p>
          <a:p>
            <a:pPr marL="457200" indent="-457200">
              <a:buAutoNum type="arabicPeriod"/>
            </a:pPr>
            <a:endParaRPr lang="en-US" sz="2400" dirty="0"/>
          </a:p>
          <a:p>
            <a:endParaRPr lang="en-US" sz="3200" dirty="0"/>
          </a:p>
          <a:p>
            <a:endParaRPr lang="en-US" dirty="0"/>
          </a:p>
          <a:p>
            <a:endParaRPr lang="en-US" dirty="0"/>
          </a:p>
        </p:txBody>
      </p:sp>
    </p:spTree>
    <p:extLst>
      <p:ext uri="{BB962C8B-B14F-4D97-AF65-F5344CB8AC3E}">
        <p14:creationId xmlns:p14="http://schemas.microsoft.com/office/powerpoint/2010/main" val="28167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Illegal Pitches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a:bodyPr>
          <a:lstStyle/>
          <a:p>
            <a:endParaRPr lang="en-US" dirty="0"/>
          </a:p>
          <a:p>
            <a:pPr marL="0" lvl="0" indent="0">
              <a:buNone/>
            </a:pPr>
            <a:endParaRPr lang="en-US" dirty="0"/>
          </a:p>
          <a:p>
            <a:pPr marL="0" lvl="0" indent="0" algn="ctr">
              <a:buNone/>
            </a:pPr>
            <a:r>
              <a:rPr lang="en-US" sz="6500" dirty="0"/>
              <a:t>Video’s</a:t>
            </a:r>
          </a:p>
        </p:txBody>
      </p:sp>
    </p:spTree>
    <p:extLst>
      <p:ext uri="{BB962C8B-B14F-4D97-AF65-F5344CB8AC3E}">
        <p14:creationId xmlns:p14="http://schemas.microsoft.com/office/powerpoint/2010/main" val="3042961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Questions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a:bodyPr>
          <a:lstStyle/>
          <a:p>
            <a:endParaRPr lang="en-US" dirty="0"/>
          </a:p>
          <a:p>
            <a:pPr marL="0" lvl="0" indent="0">
              <a:buNone/>
            </a:pPr>
            <a:endParaRPr lang="en-US" dirty="0"/>
          </a:p>
          <a:p>
            <a:pPr marL="0" lvl="0" indent="0" algn="ctr">
              <a:buNone/>
            </a:pPr>
            <a:r>
              <a:rPr lang="en-US" sz="6500" dirty="0">
                <a:solidFill>
                  <a:srgbClr val="FF0000"/>
                </a:solidFill>
              </a:rPr>
              <a:t>?</a:t>
            </a:r>
          </a:p>
        </p:txBody>
      </p:sp>
    </p:spTree>
    <p:extLst>
      <p:ext uri="{BB962C8B-B14F-4D97-AF65-F5344CB8AC3E}">
        <p14:creationId xmlns:p14="http://schemas.microsoft.com/office/powerpoint/2010/main" val="3233397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Closing Remarks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a:bodyPr>
          <a:lstStyle/>
          <a:p>
            <a:endParaRPr lang="en-US" dirty="0"/>
          </a:p>
          <a:p>
            <a:pPr marL="0" lvl="0" indent="0">
              <a:buNone/>
            </a:pPr>
            <a:endParaRPr lang="en-US" dirty="0"/>
          </a:p>
          <a:p>
            <a:pPr marL="0" lvl="0" indent="0" algn="ctr">
              <a:buNone/>
            </a:pPr>
            <a:r>
              <a:rPr lang="en-US" sz="9600" dirty="0">
                <a:solidFill>
                  <a:srgbClr val="FF0000"/>
                </a:solidFill>
              </a:rPr>
              <a:t>?</a:t>
            </a:r>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2880" y="2225040"/>
            <a:ext cx="4373879" cy="37185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3246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3581</TotalTime>
  <Words>454</Words>
  <Application>Microsoft Office PowerPoint</Application>
  <PresentationFormat>Widescreen</PresentationFormat>
  <Paragraphs>70</Paragraphs>
  <Slides>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Tyler Lonestar Softball Chapter</vt:lpstr>
      <vt:lpstr>Tyler Softball Chapter  </vt:lpstr>
      <vt:lpstr>Pitching Rule 6</vt:lpstr>
      <vt:lpstr>Pitching Section 1</vt:lpstr>
      <vt:lpstr>Pitching Section 1</vt:lpstr>
      <vt:lpstr>Pitching Section 1</vt:lpstr>
      <vt:lpstr>Illegal Pitches</vt:lpstr>
      <vt:lpstr>Questions</vt:lpstr>
      <vt:lpstr>Closing Remarks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Tyler Lonestar Softball Chapter</dc:title>
  <dc:creator>Tom Cremeans</dc:creator>
  <cp:lastModifiedBy>Kevin</cp:lastModifiedBy>
  <cp:revision>107</cp:revision>
  <cp:lastPrinted>2018-02-25T17:17:17Z</cp:lastPrinted>
  <dcterms:created xsi:type="dcterms:W3CDTF">2017-11-24T02:50:05Z</dcterms:created>
  <dcterms:modified xsi:type="dcterms:W3CDTF">2018-03-05T15:51:29Z</dcterms:modified>
</cp:coreProperties>
</file>