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360" r:id="rId2"/>
    <p:sldId id="368" r:id="rId3"/>
    <p:sldId id="381" r:id="rId4"/>
    <p:sldId id="382" r:id="rId5"/>
    <p:sldId id="383" r:id="rId6"/>
    <p:sldId id="384" r:id="rId7"/>
    <p:sldId id="385" r:id="rId8"/>
    <p:sldId id="386" r:id="rId9"/>
    <p:sldId id="387" r:id="rId10"/>
    <p:sldId id="388" r:id="rId11"/>
    <p:sldId id="389" r:id="rId12"/>
    <p:sldId id="274" r:id="rId1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6369" autoAdjust="0"/>
  </p:normalViewPr>
  <p:slideViewPr>
    <p:cSldViewPr snapToGrid="0">
      <p:cViewPr varScale="1">
        <p:scale>
          <a:sx n="109" d="100"/>
          <a:sy n="109" d="100"/>
        </p:scale>
        <p:origin x="672"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4DD79FBF-58CD-47C8-92C2-64BBE1A4B727}" type="datetimeFigureOut">
              <a:rPr lang="en-US" smtClean="0"/>
              <a:t>1/30/2023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F462B0B5-AA3B-4A0D-AACB-42F3716115EE}" type="slidenum">
              <a:rPr lang="en-US" smtClean="0"/>
              <a:t>‹#›</a:t>
            </a:fld>
            <a:endParaRPr lang="en-US"/>
          </a:p>
        </p:txBody>
      </p:sp>
    </p:spTree>
    <p:extLst>
      <p:ext uri="{BB962C8B-B14F-4D97-AF65-F5344CB8AC3E}">
        <p14:creationId xmlns:p14="http://schemas.microsoft.com/office/powerpoint/2010/main" val="2585705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a:t>
            </a:fld>
            <a:endParaRPr lang="en-US"/>
          </a:p>
        </p:txBody>
      </p:sp>
    </p:spTree>
    <p:extLst>
      <p:ext uri="{BB962C8B-B14F-4D97-AF65-F5344CB8AC3E}">
        <p14:creationId xmlns:p14="http://schemas.microsoft.com/office/powerpoint/2010/main" val="2551444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10</a:t>
            </a:fld>
            <a:endParaRPr lang="en-US"/>
          </a:p>
        </p:txBody>
      </p:sp>
    </p:spTree>
    <p:extLst>
      <p:ext uri="{BB962C8B-B14F-4D97-AF65-F5344CB8AC3E}">
        <p14:creationId xmlns:p14="http://schemas.microsoft.com/office/powerpoint/2010/main" val="2347651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11</a:t>
            </a:fld>
            <a:endParaRPr lang="en-US"/>
          </a:p>
        </p:txBody>
      </p:sp>
    </p:spTree>
    <p:extLst>
      <p:ext uri="{BB962C8B-B14F-4D97-AF65-F5344CB8AC3E}">
        <p14:creationId xmlns:p14="http://schemas.microsoft.com/office/powerpoint/2010/main" val="2105771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462B0B5-AA3B-4A0D-AACB-42F3716115EE}" type="slidenum">
              <a:rPr lang="en-US" smtClean="0"/>
              <a:t>12</a:t>
            </a:fld>
            <a:endParaRPr lang="en-US"/>
          </a:p>
        </p:txBody>
      </p:sp>
    </p:spTree>
    <p:extLst>
      <p:ext uri="{BB962C8B-B14F-4D97-AF65-F5344CB8AC3E}">
        <p14:creationId xmlns:p14="http://schemas.microsoft.com/office/powerpoint/2010/main" val="687510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2</a:t>
            </a:fld>
            <a:endParaRPr lang="en-US"/>
          </a:p>
        </p:txBody>
      </p:sp>
    </p:spTree>
    <p:extLst>
      <p:ext uri="{BB962C8B-B14F-4D97-AF65-F5344CB8AC3E}">
        <p14:creationId xmlns:p14="http://schemas.microsoft.com/office/powerpoint/2010/main" val="2965878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3</a:t>
            </a:fld>
            <a:endParaRPr lang="en-US"/>
          </a:p>
        </p:txBody>
      </p:sp>
    </p:spTree>
    <p:extLst>
      <p:ext uri="{BB962C8B-B14F-4D97-AF65-F5344CB8AC3E}">
        <p14:creationId xmlns:p14="http://schemas.microsoft.com/office/powerpoint/2010/main" val="101364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4</a:t>
            </a:fld>
            <a:endParaRPr lang="en-US"/>
          </a:p>
        </p:txBody>
      </p:sp>
    </p:spTree>
    <p:extLst>
      <p:ext uri="{BB962C8B-B14F-4D97-AF65-F5344CB8AC3E}">
        <p14:creationId xmlns:p14="http://schemas.microsoft.com/office/powerpoint/2010/main" val="281613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5</a:t>
            </a:fld>
            <a:endParaRPr lang="en-US"/>
          </a:p>
        </p:txBody>
      </p:sp>
    </p:spTree>
    <p:extLst>
      <p:ext uri="{BB962C8B-B14F-4D97-AF65-F5344CB8AC3E}">
        <p14:creationId xmlns:p14="http://schemas.microsoft.com/office/powerpoint/2010/main" val="1073511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6</a:t>
            </a:fld>
            <a:endParaRPr lang="en-US"/>
          </a:p>
        </p:txBody>
      </p:sp>
    </p:spTree>
    <p:extLst>
      <p:ext uri="{BB962C8B-B14F-4D97-AF65-F5344CB8AC3E}">
        <p14:creationId xmlns:p14="http://schemas.microsoft.com/office/powerpoint/2010/main" val="3050728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7</a:t>
            </a:fld>
            <a:endParaRPr lang="en-US"/>
          </a:p>
        </p:txBody>
      </p:sp>
    </p:spTree>
    <p:extLst>
      <p:ext uri="{BB962C8B-B14F-4D97-AF65-F5344CB8AC3E}">
        <p14:creationId xmlns:p14="http://schemas.microsoft.com/office/powerpoint/2010/main" val="3866055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8</a:t>
            </a:fld>
            <a:endParaRPr lang="en-US"/>
          </a:p>
        </p:txBody>
      </p:sp>
    </p:spTree>
    <p:extLst>
      <p:ext uri="{BB962C8B-B14F-4D97-AF65-F5344CB8AC3E}">
        <p14:creationId xmlns:p14="http://schemas.microsoft.com/office/powerpoint/2010/main" val="1012863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F462B0B5-AA3B-4A0D-AACB-42F3716115EE}" type="slidenum">
              <a:rPr lang="en-US" smtClean="0"/>
              <a:t>9</a:t>
            </a:fld>
            <a:endParaRPr lang="en-US"/>
          </a:p>
        </p:txBody>
      </p:sp>
    </p:spTree>
    <p:extLst>
      <p:ext uri="{BB962C8B-B14F-4D97-AF65-F5344CB8AC3E}">
        <p14:creationId xmlns:p14="http://schemas.microsoft.com/office/powerpoint/2010/main" val="41975281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DC86D-129C-47AE-94A6-9243F3B4A3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34C96C-6745-4A74-AD96-5E86A87B57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79A2FA-E8E8-43D6-A69D-AD01A8BA3A47}"/>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5" name="Footer Placeholder 4">
            <a:extLst>
              <a:ext uri="{FF2B5EF4-FFF2-40B4-BE49-F238E27FC236}">
                <a16:creationId xmlns:a16="http://schemas.microsoft.com/office/drawing/2014/main" id="{84D3F344-A345-4EAC-979B-A4E7A1723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44785D-3F11-46BB-BF67-05EE9140591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3267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6711F-5B11-4B92-8DE8-B391A6E988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9692B29-B11E-40F5-B515-7D337A2C9F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99C0DB-1404-4C62-AB73-4A0A36B5A3CD}"/>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5" name="Footer Placeholder 4">
            <a:extLst>
              <a:ext uri="{FF2B5EF4-FFF2-40B4-BE49-F238E27FC236}">
                <a16:creationId xmlns:a16="http://schemas.microsoft.com/office/drawing/2014/main" id="{73076082-17D6-4709-819D-F0583A7C52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6F9EBC-B566-4564-832A-0B6E88192787}"/>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6929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55D23-D6F0-4045-AA99-2BC222923A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8DD5AB-B1A2-4978-93BD-AE9B01526C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F1996F-8E6F-4F6A-924A-38F7BF25E747}"/>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5" name="Footer Placeholder 4">
            <a:extLst>
              <a:ext uri="{FF2B5EF4-FFF2-40B4-BE49-F238E27FC236}">
                <a16:creationId xmlns:a16="http://schemas.microsoft.com/office/drawing/2014/main" id="{2AE4A874-0818-4EA3-A723-9541F2D355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388862-DF0B-4B80-B644-0FACE53059C2}"/>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60948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8994E-26B1-46EF-BB54-755C7E7AC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BB195E-6558-4996-94D8-13220F79E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83ECFD-21CC-4090-BF5F-0BE4F461B32F}"/>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5" name="Footer Placeholder 4">
            <a:extLst>
              <a:ext uri="{FF2B5EF4-FFF2-40B4-BE49-F238E27FC236}">
                <a16:creationId xmlns:a16="http://schemas.microsoft.com/office/drawing/2014/main" id="{5F5DD4DC-EE76-43BF-82A0-B2DDA86F23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090A15-8C0F-4C5B-8200-63E5E97544B8}"/>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1980055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9B45-4B51-48F8-B50E-70E7AA89A3C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D55161-0A7D-45DD-8A63-474BA1EFF8D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9CACC8-892E-4B5C-8C4E-293FFEC542DE}"/>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5" name="Footer Placeholder 4">
            <a:extLst>
              <a:ext uri="{FF2B5EF4-FFF2-40B4-BE49-F238E27FC236}">
                <a16:creationId xmlns:a16="http://schemas.microsoft.com/office/drawing/2014/main" id="{BFBE3107-594A-4F2F-8411-449150DE22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55E917-86F9-4BD3-ADC8-C9941B8F840C}"/>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49598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2C6D-671C-4C6D-97A9-F95CD2E24F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96C5FF-D902-4265-A5EE-85C851137E7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55B56F-C2E2-4768-B11B-CD56C1ED9C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762A0A4-197F-4975-B7C8-2364F21BB614}"/>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6" name="Footer Placeholder 5">
            <a:extLst>
              <a:ext uri="{FF2B5EF4-FFF2-40B4-BE49-F238E27FC236}">
                <a16:creationId xmlns:a16="http://schemas.microsoft.com/office/drawing/2014/main" id="{C263A3B3-EDD4-40EC-B9A6-95F0A69926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B7F0D-7E00-4081-A85F-49088DA8089B}"/>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54223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E2A1F-1B2E-4D0E-8C9E-4CC9B7BD8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90A58B-8091-4765-B3EB-8D945741043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42AFFE-DC8D-4F86-9BC4-975A29B1A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11CB43-D5DC-4C4D-A011-A16CA42CEB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87411E-0CC0-4F07-8302-37F8B530FBD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BDB4A0-7CAA-4B11-9AD1-784C7F07D7C6}"/>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8" name="Footer Placeholder 7">
            <a:extLst>
              <a:ext uri="{FF2B5EF4-FFF2-40B4-BE49-F238E27FC236}">
                <a16:creationId xmlns:a16="http://schemas.microsoft.com/office/drawing/2014/main" id="{E450E941-1E99-4378-8B34-60427C6D05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8C53335-3651-4A46-8001-85D19EE80101}"/>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4190778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A3755-8367-4728-B448-E165E6DDF0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882AC3-8F6F-4859-A0BC-90A1D83A2142}"/>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4" name="Footer Placeholder 3">
            <a:extLst>
              <a:ext uri="{FF2B5EF4-FFF2-40B4-BE49-F238E27FC236}">
                <a16:creationId xmlns:a16="http://schemas.microsoft.com/office/drawing/2014/main" id="{7AD42833-EC48-40AC-AA16-84F51A2E42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439A5D-A7FD-4317-B9A9-0D7D8D18B010}"/>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312001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B0BB2B-BCCE-4242-8CCF-DA3A56F36E08}"/>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3" name="Footer Placeholder 2">
            <a:extLst>
              <a:ext uri="{FF2B5EF4-FFF2-40B4-BE49-F238E27FC236}">
                <a16:creationId xmlns:a16="http://schemas.microsoft.com/office/drawing/2014/main" id="{21D94D24-FE16-4886-98E6-1B170C392D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C6D341-9FD9-440E-8579-56226E0ECDFF}"/>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23763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7E19-F77C-4A52-8122-6504E0F855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6C0BC0-F3EF-41A7-88A7-90BF70C0A4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F7230D3-314D-4214-811D-0EAE2EB331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D81541-B8AA-46BD-986F-A96A94840BE2}"/>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6" name="Footer Placeholder 5">
            <a:extLst>
              <a:ext uri="{FF2B5EF4-FFF2-40B4-BE49-F238E27FC236}">
                <a16:creationId xmlns:a16="http://schemas.microsoft.com/office/drawing/2014/main" id="{BCD2ECBA-F1F7-4775-B604-BD31AE14D5F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90B49A-F61A-4C86-B197-0E8F26468279}"/>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2883831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55C6C-6596-4B13-9CD8-AB6030ABBA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5420CA-F047-4FE1-985C-E97FE6F9F0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678FDB-EE89-457F-86A7-27A45D1986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70A9DA-5F6E-4A8E-BADF-372660D26212}"/>
              </a:ext>
            </a:extLst>
          </p:cNvPr>
          <p:cNvSpPr>
            <a:spLocks noGrp="1"/>
          </p:cNvSpPr>
          <p:nvPr>
            <p:ph type="dt" sz="half" idx="10"/>
          </p:nvPr>
        </p:nvSpPr>
        <p:spPr/>
        <p:txBody>
          <a:bodyPr/>
          <a:lstStyle/>
          <a:p>
            <a:fld id="{0446F66E-5FB6-4EAC-ABA7-271CC422A228}" type="datetimeFigureOut">
              <a:rPr lang="en-US" smtClean="0"/>
              <a:t>1/30/2023</a:t>
            </a:fld>
            <a:endParaRPr lang="en-US"/>
          </a:p>
        </p:txBody>
      </p:sp>
      <p:sp>
        <p:nvSpPr>
          <p:cNvPr id="6" name="Footer Placeholder 5">
            <a:extLst>
              <a:ext uri="{FF2B5EF4-FFF2-40B4-BE49-F238E27FC236}">
                <a16:creationId xmlns:a16="http://schemas.microsoft.com/office/drawing/2014/main" id="{A57BB631-599C-44E2-AC29-E6D8312CF8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F6455-2901-4E88-992B-0743E3AEFF54}"/>
              </a:ext>
            </a:extLst>
          </p:cNvPr>
          <p:cNvSpPr>
            <a:spLocks noGrp="1"/>
          </p:cNvSpPr>
          <p:nvPr>
            <p:ph type="sldNum" sz="quarter" idx="12"/>
          </p:nvPr>
        </p:nvSpPr>
        <p:spPr/>
        <p:txBody>
          <a:bodyPr/>
          <a:lstStyle/>
          <a:p>
            <a:fld id="{FFA34B65-8DCD-493D-BC2B-4D5FEDAF4551}" type="slidenum">
              <a:rPr lang="en-US" smtClean="0"/>
              <a:t>‹#›</a:t>
            </a:fld>
            <a:endParaRPr lang="en-US"/>
          </a:p>
        </p:txBody>
      </p:sp>
    </p:spTree>
    <p:extLst>
      <p:ext uri="{BB962C8B-B14F-4D97-AF65-F5344CB8AC3E}">
        <p14:creationId xmlns:p14="http://schemas.microsoft.com/office/powerpoint/2010/main" val="891818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5A7C5-3608-4419-ADEF-1CC1949C20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EAC37C-83FF-4DE8-A7DB-4F7F45444B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DC6AEC-7087-4312-B2A9-48B2E1C47E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46F66E-5FB6-4EAC-ABA7-271CC422A228}" type="datetimeFigureOut">
              <a:rPr lang="en-US" smtClean="0"/>
              <a:t>1/30/2023</a:t>
            </a:fld>
            <a:endParaRPr lang="en-US"/>
          </a:p>
        </p:txBody>
      </p:sp>
      <p:sp>
        <p:nvSpPr>
          <p:cNvPr id="5" name="Footer Placeholder 4">
            <a:extLst>
              <a:ext uri="{FF2B5EF4-FFF2-40B4-BE49-F238E27FC236}">
                <a16:creationId xmlns:a16="http://schemas.microsoft.com/office/drawing/2014/main" id="{4CD94FF1-F13D-4373-87B9-FEC3F64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80035EF-8C03-4E7C-A839-877518A5E2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A34B65-8DCD-493D-BC2B-4D5FEDAF4551}" type="slidenum">
              <a:rPr lang="en-US" smtClean="0"/>
              <a:t>‹#›</a:t>
            </a:fld>
            <a:endParaRPr lang="en-US"/>
          </a:p>
        </p:txBody>
      </p:sp>
    </p:spTree>
    <p:extLst>
      <p:ext uri="{BB962C8B-B14F-4D97-AF65-F5344CB8AC3E}">
        <p14:creationId xmlns:p14="http://schemas.microsoft.com/office/powerpoint/2010/main" val="28514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b="1" kern="1200" dirty="0">
                <a:solidFill>
                  <a:schemeClr val="tx1"/>
                </a:solidFill>
                <a:latin typeface="+mj-lt"/>
                <a:ea typeface="+mj-ea"/>
                <a:cs typeface="+mj-cs"/>
              </a:rPr>
              <a:t>Tyler  Lonestar </a:t>
            </a:r>
            <a:br>
              <a:rPr lang="en-US" sz="4800" b="1" kern="1200" dirty="0">
                <a:solidFill>
                  <a:schemeClr val="tx1"/>
                </a:solidFill>
                <a:latin typeface="+mj-lt"/>
                <a:ea typeface="+mj-ea"/>
                <a:cs typeface="+mj-cs"/>
              </a:rPr>
            </a:br>
            <a:r>
              <a:rPr lang="en-US" sz="4800" b="1" kern="1200" dirty="0">
                <a:solidFill>
                  <a:schemeClr val="tx1"/>
                </a:solidFill>
                <a:latin typeface="+mj-lt"/>
                <a:ea typeface="+mj-ea"/>
                <a:cs typeface="+mj-cs"/>
              </a:rPr>
              <a:t>      Chapter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itle 1">
            <a:extLst>
              <a:ext uri="{FF2B5EF4-FFF2-40B4-BE49-F238E27FC236}">
                <a16:creationId xmlns:a16="http://schemas.microsoft.com/office/drawing/2014/main" id="{6128D798-D90B-48E0-90FE-C57ACC1E38D9}"/>
              </a:ext>
            </a:extLst>
          </p:cNvPr>
          <p:cNvSpPr txBox="1">
            <a:spLocks/>
          </p:cNvSpPr>
          <p:nvPr/>
        </p:nvSpPr>
        <p:spPr>
          <a:xfrm>
            <a:off x="5978783" y="2051797"/>
            <a:ext cx="5531919" cy="3526967"/>
          </a:xfrm>
          <a:prstGeom prst="rect">
            <a:avLst/>
          </a:prstGeom>
        </p:spPr>
        <p:txBody>
          <a:bodyPr vert="horz" lIns="91440" tIns="45720" rIns="91440" bIns="45720" rtlCol="0" anchor="b">
            <a:normAutofit fontScale="4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dirty="0">
                <a:solidFill>
                  <a:srgbClr val="0070C0"/>
                </a:solidFill>
                <a:latin typeface="Calibri" panose="020F0502020204030204" pitchFamily="34" charset="0"/>
                <a:cs typeface="Times New Roman" panose="02020603050405020304" pitchFamily="18" charset="0"/>
              </a:rPr>
              <a:t>The training your about to take part in is to help ensure that ALL members of the Tyler TASO Softball Association are on the same sheet of music regarding Jewelry.</a:t>
            </a:r>
          </a:p>
          <a:p>
            <a:endParaRPr lang="en-US" sz="4800" dirty="0"/>
          </a:p>
          <a:p>
            <a:endParaRPr lang="en-US" sz="4800" dirty="0"/>
          </a:p>
          <a:p>
            <a:br>
              <a:rPr lang="en-US" sz="4800" dirty="0"/>
            </a:br>
            <a:br>
              <a:rPr lang="en-US" sz="4800" b="1" dirty="0"/>
            </a:br>
            <a:endParaRPr lang="en-US" sz="4800" b="1" dirty="0"/>
          </a:p>
        </p:txBody>
      </p:sp>
      <p:sp>
        <p:nvSpPr>
          <p:cNvPr id="20" name="Title 1">
            <a:extLst>
              <a:ext uri="{FF2B5EF4-FFF2-40B4-BE49-F238E27FC236}">
                <a16:creationId xmlns:a16="http://schemas.microsoft.com/office/drawing/2014/main" id="{04B84F85-A1C5-45D0-955A-A2190214B34D}"/>
              </a:ext>
            </a:extLst>
          </p:cNvPr>
          <p:cNvSpPr txBox="1">
            <a:spLocks/>
          </p:cNvSpPr>
          <p:nvPr/>
        </p:nvSpPr>
        <p:spPr>
          <a:xfrm>
            <a:off x="477981" y="4695764"/>
            <a:ext cx="4023360" cy="124628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Jewelry- What is acceptable</a:t>
            </a:r>
          </a:p>
        </p:txBody>
      </p:sp>
      <p:pic>
        <p:nvPicPr>
          <p:cNvPr id="21" name="Picture 20">
            <a:extLst>
              <a:ext uri="{FF2B5EF4-FFF2-40B4-BE49-F238E27FC236}">
                <a16:creationId xmlns:a16="http://schemas.microsoft.com/office/drawing/2014/main" id="{97418BA3-B99A-4C6C-9B93-2DEF7C926048}"/>
              </a:ext>
            </a:extLst>
          </p:cNvPr>
          <p:cNvPicPr>
            <a:picLocks noChangeAspect="1"/>
          </p:cNvPicPr>
          <p:nvPr/>
        </p:nvPicPr>
        <p:blipFill>
          <a:blip r:embed="rId3"/>
          <a:stretch>
            <a:fillRect/>
          </a:stretch>
        </p:blipFill>
        <p:spPr>
          <a:xfrm>
            <a:off x="681297" y="2316139"/>
            <a:ext cx="503820" cy="503820"/>
          </a:xfrm>
          <a:prstGeom prst="rect">
            <a:avLst/>
          </a:prstGeom>
        </p:spPr>
      </p:pic>
    </p:spTree>
    <p:extLst>
      <p:ext uri="{BB962C8B-B14F-4D97-AF65-F5344CB8AC3E}">
        <p14:creationId xmlns:p14="http://schemas.microsoft.com/office/powerpoint/2010/main" val="861567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a:t>
            </a:r>
            <a:br>
              <a:rPr lang="en-US" sz="3600" b="1" kern="1200" dirty="0">
                <a:solidFill>
                  <a:srgbClr val="0070C0"/>
                </a:solidFill>
                <a:latin typeface="Calibri" panose="020F0502020204030204" pitchFamily="34" charset="0"/>
                <a:cs typeface="Times New Roman" panose="02020603050405020304" pitchFamily="18" charset="0"/>
              </a:rPr>
            </a:br>
            <a:r>
              <a:rPr lang="en-US" sz="3600" b="1" kern="1200" dirty="0">
                <a:solidFill>
                  <a:srgbClr val="0070C0"/>
                </a:solidFill>
                <a:latin typeface="Calibri" panose="020F0502020204030204" pitchFamily="34" charset="0"/>
                <a:cs typeface="Times New Roman" panose="02020603050405020304" pitchFamily="18" charset="0"/>
              </a:rPr>
              <a:t>Watches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pic>
        <p:nvPicPr>
          <p:cNvPr id="5" name="Picture 4">
            <a:extLst>
              <a:ext uri="{FF2B5EF4-FFF2-40B4-BE49-F238E27FC236}">
                <a16:creationId xmlns:a16="http://schemas.microsoft.com/office/drawing/2014/main" id="{F3FFA57F-DAEC-486F-8CA0-4DF3C2D971AB}"/>
              </a:ext>
            </a:extLst>
          </p:cNvPr>
          <p:cNvPicPr>
            <a:picLocks noChangeAspect="1"/>
          </p:cNvPicPr>
          <p:nvPr/>
        </p:nvPicPr>
        <p:blipFill>
          <a:blip r:embed="rId3"/>
          <a:stretch>
            <a:fillRect/>
          </a:stretch>
        </p:blipFill>
        <p:spPr>
          <a:xfrm>
            <a:off x="5634300" y="1175878"/>
            <a:ext cx="1486107" cy="1629002"/>
          </a:xfrm>
          <a:prstGeom prst="rect">
            <a:avLst/>
          </a:prstGeom>
        </p:spPr>
      </p:pic>
      <p:pic>
        <p:nvPicPr>
          <p:cNvPr id="11" name="Picture 10">
            <a:extLst>
              <a:ext uri="{FF2B5EF4-FFF2-40B4-BE49-F238E27FC236}">
                <a16:creationId xmlns:a16="http://schemas.microsoft.com/office/drawing/2014/main" id="{042263A1-ADD5-4439-BE87-C8B59CEA1A45}"/>
              </a:ext>
            </a:extLst>
          </p:cNvPr>
          <p:cNvPicPr>
            <a:picLocks noChangeAspect="1"/>
          </p:cNvPicPr>
          <p:nvPr/>
        </p:nvPicPr>
        <p:blipFill>
          <a:blip r:embed="rId4"/>
          <a:stretch>
            <a:fillRect/>
          </a:stretch>
        </p:blipFill>
        <p:spPr>
          <a:xfrm>
            <a:off x="7790511" y="2289880"/>
            <a:ext cx="1457528" cy="1790950"/>
          </a:xfrm>
          <a:prstGeom prst="rect">
            <a:avLst/>
          </a:prstGeom>
        </p:spPr>
      </p:pic>
      <p:pic>
        <p:nvPicPr>
          <p:cNvPr id="15" name="Picture 14">
            <a:extLst>
              <a:ext uri="{FF2B5EF4-FFF2-40B4-BE49-F238E27FC236}">
                <a16:creationId xmlns:a16="http://schemas.microsoft.com/office/drawing/2014/main" id="{19F09800-526D-4F70-895B-7617E6EB7AC1}"/>
              </a:ext>
            </a:extLst>
          </p:cNvPr>
          <p:cNvPicPr>
            <a:picLocks noChangeAspect="1"/>
          </p:cNvPicPr>
          <p:nvPr/>
        </p:nvPicPr>
        <p:blipFill>
          <a:blip r:embed="rId5"/>
          <a:stretch>
            <a:fillRect/>
          </a:stretch>
        </p:blipFill>
        <p:spPr>
          <a:xfrm>
            <a:off x="10118592" y="1090734"/>
            <a:ext cx="1514686" cy="1467055"/>
          </a:xfrm>
          <a:prstGeom prst="rect">
            <a:avLst/>
          </a:prstGeom>
        </p:spPr>
      </p:pic>
      <p:pic>
        <p:nvPicPr>
          <p:cNvPr id="17" name="Picture 16">
            <a:extLst>
              <a:ext uri="{FF2B5EF4-FFF2-40B4-BE49-F238E27FC236}">
                <a16:creationId xmlns:a16="http://schemas.microsoft.com/office/drawing/2014/main" id="{2E6AE4CB-C079-4B70-98DE-FD642D633E6E}"/>
              </a:ext>
            </a:extLst>
          </p:cNvPr>
          <p:cNvPicPr>
            <a:picLocks noChangeAspect="1"/>
          </p:cNvPicPr>
          <p:nvPr/>
        </p:nvPicPr>
        <p:blipFill>
          <a:blip r:embed="rId6"/>
          <a:stretch>
            <a:fillRect/>
          </a:stretch>
        </p:blipFill>
        <p:spPr>
          <a:xfrm>
            <a:off x="10028852" y="4342442"/>
            <a:ext cx="1562318" cy="1609950"/>
          </a:xfrm>
          <a:prstGeom prst="rect">
            <a:avLst/>
          </a:prstGeom>
        </p:spPr>
      </p:pic>
      <p:pic>
        <p:nvPicPr>
          <p:cNvPr id="19" name="Picture 18">
            <a:extLst>
              <a:ext uri="{FF2B5EF4-FFF2-40B4-BE49-F238E27FC236}">
                <a16:creationId xmlns:a16="http://schemas.microsoft.com/office/drawing/2014/main" id="{6B2115EA-EA7A-42EA-8C7A-BF2DC48435BA}"/>
              </a:ext>
            </a:extLst>
          </p:cNvPr>
          <p:cNvPicPr>
            <a:picLocks noChangeAspect="1"/>
          </p:cNvPicPr>
          <p:nvPr/>
        </p:nvPicPr>
        <p:blipFill>
          <a:blip r:embed="rId7"/>
          <a:stretch>
            <a:fillRect/>
          </a:stretch>
        </p:blipFill>
        <p:spPr>
          <a:xfrm>
            <a:off x="5651005" y="3964544"/>
            <a:ext cx="1600423" cy="1733792"/>
          </a:xfrm>
          <a:prstGeom prst="rect">
            <a:avLst/>
          </a:prstGeom>
        </p:spPr>
      </p:pic>
    </p:spTree>
    <p:extLst>
      <p:ext uri="{BB962C8B-B14F-4D97-AF65-F5344CB8AC3E}">
        <p14:creationId xmlns:p14="http://schemas.microsoft.com/office/powerpoint/2010/main" val="3470322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a:t>
            </a:r>
            <a:br>
              <a:rPr lang="en-US" sz="3600" b="1" kern="1200" dirty="0">
                <a:solidFill>
                  <a:srgbClr val="0070C0"/>
                </a:solidFill>
                <a:latin typeface="Calibri" panose="020F0502020204030204" pitchFamily="34" charset="0"/>
                <a:cs typeface="Times New Roman" panose="02020603050405020304" pitchFamily="18" charset="0"/>
              </a:rPr>
            </a:br>
            <a:r>
              <a:rPr lang="en-US" sz="3600" b="1" kern="1200" dirty="0">
                <a:solidFill>
                  <a:srgbClr val="0070C0"/>
                </a:solidFill>
                <a:latin typeface="Calibri" panose="020F0502020204030204" pitchFamily="34" charset="0"/>
                <a:cs typeface="Times New Roman" panose="02020603050405020304" pitchFamily="18" charset="0"/>
              </a:rPr>
              <a:t>Closing Remarks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sp>
        <p:nvSpPr>
          <p:cNvPr id="10" name="Title 1">
            <a:extLst>
              <a:ext uri="{FF2B5EF4-FFF2-40B4-BE49-F238E27FC236}">
                <a16:creationId xmlns:a16="http://schemas.microsoft.com/office/drawing/2014/main" id="{6A3E0C5A-AE29-4FBE-9AB8-C720C03F7252}"/>
              </a:ext>
            </a:extLst>
          </p:cNvPr>
          <p:cNvSpPr txBox="1">
            <a:spLocks/>
          </p:cNvSpPr>
          <p:nvPr/>
        </p:nvSpPr>
        <p:spPr>
          <a:xfrm>
            <a:off x="5437028" y="888024"/>
            <a:ext cx="5603846" cy="4810138"/>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endParaRPr lang="en-US" sz="6000" b="0" i="0" u="none" strike="noStrike" baseline="0" dirty="0">
              <a:solidFill>
                <a:srgbClr val="000000"/>
              </a:solidFill>
              <a:latin typeface="Open Sans" panose="020B0606030504020204" pitchFamily="34" charset="0"/>
            </a:endParaRPr>
          </a:p>
          <a:p>
            <a:endParaRPr lang="en-US" sz="11200" dirty="0">
              <a:solidFill>
                <a:srgbClr val="5E5B61"/>
              </a:solidFill>
              <a:latin typeface="Open Sans" panose="020B0606030504020204" pitchFamily="34" charset="0"/>
            </a:endParaRPr>
          </a:p>
          <a:p>
            <a:endParaRPr lang="en-US" sz="11200" dirty="0">
              <a:solidFill>
                <a:srgbClr val="5E5B61"/>
              </a:solidFill>
              <a:latin typeface="Open Sans" panose="020B0606030504020204" pitchFamily="34" charset="0"/>
            </a:endParaRPr>
          </a:p>
          <a:p>
            <a:endParaRPr lang="en-US" sz="11200" dirty="0">
              <a:solidFill>
                <a:srgbClr val="5E5B61"/>
              </a:solidFill>
              <a:latin typeface="Open Sans" panose="020B0606030504020204" pitchFamily="34" charset="0"/>
            </a:endParaRPr>
          </a:p>
          <a:p>
            <a:r>
              <a:rPr lang="en-US" sz="11200" b="1" dirty="0"/>
              <a:t>Jewelry is here to stay, and we’ll have to learn how to deal with it. As for now the training that was just presented is to give you a starting point of the things, we’ll tolerate vs. the things that we will not tolerate. If you have an issue with jewelry, please treat it as any other issue that you are required to alert 2 of the following 4 personnel immediately after your contest.</a:t>
            </a:r>
          </a:p>
          <a:p>
            <a:endParaRPr lang="en-US" sz="11200" b="1" dirty="0"/>
          </a:p>
          <a:p>
            <a:r>
              <a:rPr lang="en-US" sz="11200" b="1" dirty="0"/>
              <a:t>Oscar Strain                Chuck Allen</a:t>
            </a:r>
          </a:p>
          <a:p>
            <a:r>
              <a:rPr lang="en-US" sz="11200" b="1" dirty="0"/>
              <a:t>Tom Cremeans           Shane Helms</a:t>
            </a:r>
          </a:p>
          <a:p>
            <a:endParaRPr lang="en-US" sz="11200" b="1" dirty="0"/>
          </a:p>
        </p:txBody>
      </p:sp>
    </p:spTree>
    <p:extLst>
      <p:ext uri="{BB962C8B-B14F-4D97-AF65-F5344CB8AC3E}">
        <p14:creationId xmlns:p14="http://schemas.microsoft.com/office/powerpoint/2010/main" val="10351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D01200-0224-43C5-AB38-FB4D16B73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239035-6C66-4796-A705-B8512C339BB7}"/>
              </a:ext>
            </a:extLst>
          </p:cNvPr>
          <p:cNvSpPr>
            <a:spLocks noGrp="1"/>
          </p:cNvSpPr>
          <p:nvPr>
            <p:ph type="title"/>
          </p:nvPr>
        </p:nvSpPr>
        <p:spPr>
          <a:xfrm>
            <a:off x="612648" y="1078992"/>
            <a:ext cx="6268770" cy="1536192"/>
          </a:xfrm>
        </p:spPr>
        <p:txBody>
          <a:bodyPr anchor="b">
            <a:normAutofit/>
          </a:bodyPr>
          <a:lstStyle/>
          <a:p>
            <a:r>
              <a:rPr lang="en-US" sz="5200" b="1"/>
              <a:t>Questions</a:t>
            </a:r>
          </a:p>
        </p:txBody>
      </p:sp>
      <p:sp>
        <p:nvSpPr>
          <p:cNvPr id="11" name="Rectangle 10">
            <a:extLst>
              <a:ext uri="{FF2B5EF4-FFF2-40B4-BE49-F238E27FC236}">
                <a16:creationId xmlns:a16="http://schemas.microsoft.com/office/drawing/2014/main" id="{728A44A4-A002-4A88-9FC9-1D0566C97A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E7D5C7B-DD16-401B-85CE-4AAA2A4F5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7B2523B7-1500-4ACF-A674-C38806F8C263}"/>
              </a:ext>
            </a:extLst>
          </p:cNvPr>
          <p:cNvSpPr>
            <a:spLocks noGrp="1"/>
          </p:cNvSpPr>
          <p:nvPr>
            <p:ph idx="1"/>
          </p:nvPr>
        </p:nvSpPr>
        <p:spPr>
          <a:xfrm>
            <a:off x="612648" y="3355848"/>
            <a:ext cx="6268770" cy="2825496"/>
          </a:xfrm>
        </p:spPr>
        <p:txBody>
          <a:bodyPr>
            <a:normAutofit/>
          </a:bodyPr>
          <a:lstStyle/>
          <a:p>
            <a:pPr marL="0" indent="0">
              <a:buNone/>
            </a:pPr>
            <a:endParaRPr lang="en-US" sz="2200"/>
          </a:p>
          <a:p>
            <a:pPr marL="0" indent="0">
              <a:buNone/>
            </a:pPr>
            <a:endParaRPr lang="en-US" sz="2200"/>
          </a:p>
          <a:p>
            <a:pPr marL="0" indent="0">
              <a:buNone/>
            </a:pPr>
            <a:endParaRPr lang="en-US" sz="2200"/>
          </a:p>
          <a:p>
            <a:pPr marL="0" indent="0">
              <a:buNone/>
            </a:pPr>
            <a:endParaRPr lang="en-US" sz="2200">
              <a:latin typeface="Times New Roman" panose="02020603050405020304" pitchFamily="18" charset="0"/>
              <a:cs typeface="Times New Roman" panose="02020603050405020304" pitchFamily="18" charset="0"/>
            </a:endParaRPr>
          </a:p>
          <a:p>
            <a:pPr marL="0" indent="0">
              <a:buNone/>
            </a:pPr>
            <a:r>
              <a:rPr lang="en-US" sz="2200"/>
              <a:t>    </a:t>
            </a:r>
          </a:p>
        </p:txBody>
      </p:sp>
      <p:pic>
        <p:nvPicPr>
          <p:cNvPr id="4" name="Picture 2">
            <a:extLst>
              <a:ext uri="{FF2B5EF4-FFF2-40B4-BE49-F238E27FC236}">
                <a16:creationId xmlns:a16="http://schemas.microsoft.com/office/drawing/2014/main" id="{CFED9C51-4403-4FF5-B487-D1B9E974FA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494066" y="1198050"/>
            <a:ext cx="4237686" cy="438637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4457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sp>
        <p:nvSpPr>
          <p:cNvPr id="10" name="Title 1">
            <a:extLst>
              <a:ext uri="{FF2B5EF4-FFF2-40B4-BE49-F238E27FC236}">
                <a16:creationId xmlns:a16="http://schemas.microsoft.com/office/drawing/2014/main" id="{6A3E0C5A-AE29-4FBE-9AB8-C720C03F7252}"/>
              </a:ext>
            </a:extLst>
          </p:cNvPr>
          <p:cNvSpPr txBox="1">
            <a:spLocks/>
          </p:cNvSpPr>
          <p:nvPr/>
        </p:nvSpPr>
        <p:spPr>
          <a:xfrm>
            <a:off x="5437028" y="1362809"/>
            <a:ext cx="5603846" cy="3745824"/>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r>
              <a:rPr lang="en-US" sz="11200" b="0" i="0" u="none" strike="noStrike" baseline="0" dirty="0">
                <a:solidFill>
                  <a:srgbClr val="5E5B61"/>
                </a:solidFill>
                <a:latin typeface="Open Sans" panose="020B0606030504020204" pitchFamily="34" charset="0"/>
              </a:rPr>
              <a:t>Removes language prohibiting the wearing of jewelry.</a:t>
            </a:r>
          </a:p>
          <a:p>
            <a:endParaRPr lang="en-US" sz="11200" dirty="0">
              <a:solidFill>
                <a:srgbClr val="5E5B61"/>
              </a:solidFill>
              <a:latin typeface="Open Sans" panose="020B0606030504020204" pitchFamily="34" charset="0"/>
            </a:endParaRPr>
          </a:p>
          <a:p>
            <a:r>
              <a:rPr lang="en-US" sz="11200" b="0" i="0" u="none" strike="noStrike" baseline="0" dirty="0">
                <a:solidFill>
                  <a:srgbClr val="000000"/>
                </a:solidFill>
                <a:latin typeface="Open Sans" panose="020B0606030504020204" pitchFamily="34" charset="0"/>
              </a:rPr>
              <a:t>Rationale: </a:t>
            </a:r>
            <a:r>
              <a:rPr lang="en-US" sz="11200" b="0" i="0" u="none" strike="noStrike" baseline="0" dirty="0">
                <a:solidFill>
                  <a:srgbClr val="5E5B61"/>
                </a:solidFill>
                <a:latin typeface="Open Sans" panose="020B0606030504020204" pitchFamily="34" charset="0"/>
              </a:rPr>
              <a:t>Removing the language prohibiting jewelry places the softball rules in line with other NFHS sports that have removed the restriction. </a:t>
            </a:r>
            <a:r>
              <a:rPr lang="en-US" sz="11200" b="0" i="0" u="none" strike="noStrike" baseline="0" dirty="0">
                <a:solidFill>
                  <a:srgbClr val="5E5B61"/>
                </a:solidFill>
                <a:highlight>
                  <a:srgbClr val="FFFF00"/>
                </a:highlight>
                <a:latin typeface="Open Sans" panose="020B0606030504020204" pitchFamily="34" charset="0"/>
              </a:rPr>
              <a:t>Umpires still have the authority to rule on anything that is considered a distraction or increases risk to any player.</a:t>
            </a:r>
            <a:endParaRPr lang="en-US" sz="11200" dirty="0">
              <a:highlight>
                <a:srgbClr val="FFFF00"/>
              </a:highlight>
            </a:endParaRPr>
          </a:p>
        </p:txBody>
      </p:sp>
    </p:spTree>
    <p:extLst>
      <p:ext uri="{BB962C8B-B14F-4D97-AF65-F5344CB8AC3E}">
        <p14:creationId xmlns:p14="http://schemas.microsoft.com/office/powerpoint/2010/main" val="2468554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sp>
        <p:nvSpPr>
          <p:cNvPr id="10" name="Title 1">
            <a:extLst>
              <a:ext uri="{FF2B5EF4-FFF2-40B4-BE49-F238E27FC236}">
                <a16:creationId xmlns:a16="http://schemas.microsoft.com/office/drawing/2014/main" id="{6A3E0C5A-AE29-4FBE-9AB8-C720C03F7252}"/>
              </a:ext>
            </a:extLst>
          </p:cNvPr>
          <p:cNvSpPr txBox="1">
            <a:spLocks/>
          </p:cNvSpPr>
          <p:nvPr/>
        </p:nvSpPr>
        <p:spPr>
          <a:xfrm>
            <a:off x="5437028" y="1362808"/>
            <a:ext cx="5603846" cy="4202723"/>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r>
              <a:rPr lang="en-US" sz="11200" b="0" i="0" u="none" strike="noStrike" baseline="0" dirty="0">
                <a:solidFill>
                  <a:srgbClr val="5E5B61"/>
                </a:solidFill>
                <a:highlight>
                  <a:srgbClr val="FFFF00"/>
                </a:highlight>
                <a:latin typeface="Open Sans" panose="020B0606030504020204" pitchFamily="34" charset="0"/>
              </a:rPr>
              <a:t>Umpires still have the authority to rule on anything that is considered a distraction or increases risk to any player.</a:t>
            </a:r>
          </a:p>
          <a:p>
            <a:endParaRPr lang="en-US" sz="11200" dirty="0">
              <a:solidFill>
                <a:srgbClr val="5E5B61"/>
              </a:solidFill>
              <a:latin typeface="Open Sans" panose="020B0606030504020204" pitchFamily="34" charset="0"/>
            </a:endParaRPr>
          </a:p>
          <a:p>
            <a:endParaRPr lang="en-US" sz="11200" dirty="0">
              <a:solidFill>
                <a:srgbClr val="5E5B61"/>
              </a:solidFill>
              <a:latin typeface="Open Sans" panose="020B0606030504020204" pitchFamily="34" charset="0"/>
            </a:endParaRPr>
          </a:p>
          <a:p>
            <a:endParaRPr lang="en-US" sz="11200" dirty="0">
              <a:solidFill>
                <a:srgbClr val="5E5B61"/>
              </a:solidFill>
              <a:latin typeface="Open Sans" panose="020B0606030504020204" pitchFamily="34" charset="0"/>
            </a:endParaRPr>
          </a:p>
          <a:p>
            <a:r>
              <a:rPr lang="en-US" sz="11200" dirty="0">
                <a:solidFill>
                  <a:srgbClr val="5E5B61"/>
                </a:solidFill>
                <a:latin typeface="Open Sans" panose="020B0606030504020204" pitchFamily="34" charset="0"/>
              </a:rPr>
              <a:t>Ok this statement right here is what were addressing. If you determine that the jewelry is a distraction or risk to player safety, you MUST call/text Oscar/Tom/Chuck/or Shane.</a:t>
            </a:r>
            <a:endParaRPr lang="en-US" sz="11200" dirty="0"/>
          </a:p>
        </p:txBody>
      </p:sp>
    </p:spTree>
    <p:extLst>
      <p:ext uri="{BB962C8B-B14F-4D97-AF65-F5344CB8AC3E}">
        <p14:creationId xmlns:p14="http://schemas.microsoft.com/office/powerpoint/2010/main" val="3203449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sp>
        <p:nvSpPr>
          <p:cNvPr id="10" name="Title 1">
            <a:extLst>
              <a:ext uri="{FF2B5EF4-FFF2-40B4-BE49-F238E27FC236}">
                <a16:creationId xmlns:a16="http://schemas.microsoft.com/office/drawing/2014/main" id="{6A3E0C5A-AE29-4FBE-9AB8-C720C03F7252}"/>
              </a:ext>
            </a:extLst>
          </p:cNvPr>
          <p:cNvSpPr txBox="1">
            <a:spLocks/>
          </p:cNvSpPr>
          <p:nvPr/>
        </p:nvSpPr>
        <p:spPr>
          <a:xfrm>
            <a:off x="5437028" y="1891093"/>
            <a:ext cx="5603846" cy="2048608"/>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endParaRPr lang="en-US" sz="6000" b="0" i="0" u="none" strike="noStrike" baseline="0" dirty="0">
              <a:solidFill>
                <a:srgbClr val="000000"/>
              </a:solidFill>
              <a:latin typeface="Open Sans" panose="020B0606030504020204" pitchFamily="34" charset="0"/>
            </a:endParaRPr>
          </a:p>
          <a:p>
            <a:endParaRPr lang="en-US" sz="11200" dirty="0">
              <a:solidFill>
                <a:srgbClr val="5E5B61"/>
              </a:solidFill>
              <a:latin typeface="Open Sans" panose="020B0606030504020204" pitchFamily="34" charset="0"/>
            </a:endParaRPr>
          </a:p>
          <a:p>
            <a:endParaRPr lang="en-US" sz="11200" dirty="0">
              <a:solidFill>
                <a:srgbClr val="5E5B61"/>
              </a:solidFill>
              <a:latin typeface="Open Sans" panose="020B0606030504020204" pitchFamily="34" charset="0"/>
            </a:endParaRPr>
          </a:p>
          <a:p>
            <a:endParaRPr lang="en-US" sz="11200" dirty="0">
              <a:solidFill>
                <a:srgbClr val="5E5B61"/>
              </a:solidFill>
              <a:latin typeface="Open Sans" panose="020B0606030504020204" pitchFamily="34" charset="0"/>
            </a:endParaRPr>
          </a:p>
          <a:p>
            <a:r>
              <a:rPr lang="en-US" sz="11200" b="1" dirty="0"/>
              <a:t>On the following pages you’ll see pictures of Jewelry and how WE deem it to be.</a:t>
            </a:r>
          </a:p>
        </p:txBody>
      </p:sp>
    </p:spTree>
    <p:extLst>
      <p:ext uri="{BB962C8B-B14F-4D97-AF65-F5344CB8AC3E}">
        <p14:creationId xmlns:p14="http://schemas.microsoft.com/office/powerpoint/2010/main" val="117479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pic>
        <p:nvPicPr>
          <p:cNvPr id="6" name="Picture 5">
            <a:extLst>
              <a:ext uri="{FF2B5EF4-FFF2-40B4-BE49-F238E27FC236}">
                <a16:creationId xmlns:a16="http://schemas.microsoft.com/office/drawing/2014/main" id="{7C9EDD9D-8DD2-4FB6-B72C-51C710C8C3BA}"/>
              </a:ext>
            </a:extLst>
          </p:cNvPr>
          <p:cNvPicPr>
            <a:picLocks noChangeAspect="1"/>
          </p:cNvPicPr>
          <p:nvPr/>
        </p:nvPicPr>
        <p:blipFill>
          <a:blip r:embed="rId3"/>
          <a:stretch>
            <a:fillRect/>
          </a:stretch>
        </p:blipFill>
        <p:spPr>
          <a:xfrm>
            <a:off x="5395015" y="625683"/>
            <a:ext cx="6315956" cy="4220164"/>
          </a:xfrm>
          <a:prstGeom prst="rect">
            <a:avLst/>
          </a:prstGeom>
        </p:spPr>
      </p:pic>
      <p:sp>
        <p:nvSpPr>
          <p:cNvPr id="7" name="TextBox 6">
            <a:extLst>
              <a:ext uri="{FF2B5EF4-FFF2-40B4-BE49-F238E27FC236}">
                <a16:creationId xmlns:a16="http://schemas.microsoft.com/office/drawing/2014/main" id="{C5A6F4EA-317A-414B-B62B-D7A82DAE1C7D}"/>
              </a:ext>
            </a:extLst>
          </p:cNvPr>
          <p:cNvSpPr txBox="1"/>
          <p:nvPr/>
        </p:nvSpPr>
        <p:spPr>
          <a:xfrm>
            <a:off x="7851531" y="5497980"/>
            <a:ext cx="1994457" cy="707886"/>
          </a:xfrm>
          <a:prstGeom prst="rect">
            <a:avLst/>
          </a:prstGeom>
          <a:noFill/>
        </p:spPr>
        <p:txBody>
          <a:bodyPr wrap="none" rtlCol="0">
            <a:spAutoFit/>
          </a:bodyPr>
          <a:lstStyle/>
          <a:p>
            <a:r>
              <a:rPr lang="en-US" sz="4000" b="1" dirty="0"/>
              <a:t>No Issue</a:t>
            </a:r>
          </a:p>
        </p:txBody>
      </p:sp>
    </p:spTree>
    <p:extLst>
      <p:ext uri="{BB962C8B-B14F-4D97-AF65-F5344CB8AC3E}">
        <p14:creationId xmlns:p14="http://schemas.microsoft.com/office/powerpoint/2010/main" val="2948918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a:t>
            </a:r>
            <a:br>
              <a:rPr lang="en-US" sz="3600" b="1" kern="1200" dirty="0">
                <a:solidFill>
                  <a:srgbClr val="0070C0"/>
                </a:solidFill>
                <a:latin typeface="Calibri" panose="020F0502020204030204" pitchFamily="34" charset="0"/>
                <a:cs typeface="Times New Roman" panose="02020603050405020304" pitchFamily="18" charset="0"/>
              </a:rPr>
            </a:br>
            <a:r>
              <a:rPr lang="en-US" sz="3600" b="1" kern="1200" dirty="0">
                <a:solidFill>
                  <a:srgbClr val="0070C0"/>
                </a:solidFill>
                <a:latin typeface="Calibri" panose="020F0502020204030204" pitchFamily="34" charset="0"/>
                <a:cs typeface="Times New Roman" panose="02020603050405020304" pitchFamily="18" charset="0"/>
              </a:rPr>
              <a:t>Earring’s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sp>
        <p:nvSpPr>
          <p:cNvPr id="7" name="TextBox 6">
            <a:extLst>
              <a:ext uri="{FF2B5EF4-FFF2-40B4-BE49-F238E27FC236}">
                <a16:creationId xmlns:a16="http://schemas.microsoft.com/office/drawing/2014/main" id="{C5A6F4EA-317A-414B-B62B-D7A82DAE1C7D}"/>
              </a:ext>
            </a:extLst>
          </p:cNvPr>
          <p:cNvSpPr txBox="1"/>
          <p:nvPr/>
        </p:nvSpPr>
        <p:spPr>
          <a:xfrm>
            <a:off x="7740635" y="5700203"/>
            <a:ext cx="1934889" cy="707886"/>
          </a:xfrm>
          <a:prstGeom prst="rect">
            <a:avLst/>
          </a:prstGeom>
          <a:noFill/>
        </p:spPr>
        <p:txBody>
          <a:bodyPr wrap="none" rtlCol="0">
            <a:spAutoFit/>
          </a:bodyPr>
          <a:lstStyle/>
          <a:p>
            <a:r>
              <a:rPr lang="en-US" sz="4000" b="1" dirty="0"/>
              <a:t>Allowed</a:t>
            </a:r>
          </a:p>
        </p:txBody>
      </p:sp>
      <p:pic>
        <p:nvPicPr>
          <p:cNvPr id="4" name="Picture 3">
            <a:extLst>
              <a:ext uri="{FF2B5EF4-FFF2-40B4-BE49-F238E27FC236}">
                <a16:creationId xmlns:a16="http://schemas.microsoft.com/office/drawing/2014/main" id="{F25AABF9-285A-4470-A6D8-4C471BBD9579}"/>
              </a:ext>
            </a:extLst>
          </p:cNvPr>
          <p:cNvPicPr>
            <a:picLocks noChangeAspect="1"/>
          </p:cNvPicPr>
          <p:nvPr/>
        </p:nvPicPr>
        <p:blipFill>
          <a:blip r:embed="rId3"/>
          <a:stretch>
            <a:fillRect/>
          </a:stretch>
        </p:blipFill>
        <p:spPr>
          <a:xfrm>
            <a:off x="5238500" y="625683"/>
            <a:ext cx="1994456" cy="2328658"/>
          </a:xfrm>
          <a:prstGeom prst="rect">
            <a:avLst/>
          </a:prstGeom>
        </p:spPr>
      </p:pic>
      <p:pic>
        <p:nvPicPr>
          <p:cNvPr id="8" name="Picture 7">
            <a:extLst>
              <a:ext uri="{FF2B5EF4-FFF2-40B4-BE49-F238E27FC236}">
                <a16:creationId xmlns:a16="http://schemas.microsoft.com/office/drawing/2014/main" id="{74457555-CEC1-4DD2-83C5-47351E3290AF}"/>
              </a:ext>
            </a:extLst>
          </p:cNvPr>
          <p:cNvPicPr>
            <a:picLocks noChangeAspect="1"/>
          </p:cNvPicPr>
          <p:nvPr/>
        </p:nvPicPr>
        <p:blipFill>
          <a:blip r:embed="rId4"/>
          <a:stretch>
            <a:fillRect/>
          </a:stretch>
        </p:blipFill>
        <p:spPr>
          <a:xfrm>
            <a:off x="7685263" y="2314405"/>
            <a:ext cx="1839240" cy="2046580"/>
          </a:xfrm>
          <a:prstGeom prst="rect">
            <a:avLst/>
          </a:prstGeom>
        </p:spPr>
      </p:pic>
      <p:pic>
        <p:nvPicPr>
          <p:cNvPr id="11" name="Picture 10">
            <a:extLst>
              <a:ext uri="{FF2B5EF4-FFF2-40B4-BE49-F238E27FC236}">
                <a16:creationId xmlns:a16="http://schemas.microsoft.com/office/drawing/2014/main" id="{0BAF1BFA-69BA-4CDF-8626-B204FBD7A764}"/>
              </a:ext>
            </a:extLst>
          </p:cNvPr>
          <p:cNvPicPr>
            <a:picLocks noChangeAspect="1"/>
          </p:cNvPicPr>
          <p:nvPr/>
        </p:nvPicPr>
        <p:blipFill>
          <a:blip r:embed="rId5"/>
          <a:stretch>
            <a:fillRect/>
          </a:stretch>
        </p:blipFill>
        <p:spPr>
          <a:xfrm>
            <a:off x="9675524" y="564830"/>
            <a:ext cx="1994457" cy="2117572"/>
          </a:xfrm>
          <a:prstGeom prst="rect">
            <a:avLst/>
          </a:prstGeom>
        </p:spPr>
      </p:pic>
      <p:pic>
        <p:nvPicPr>
          <p:cNvPr id="13" name="Picture 12">
            <a:extLst>
              <a:ext uri="{FF2B5EF4-FFF2-40B4-BE49-F238E27FC236}">
                <a16:creationId xmlns:a16="http://schemas.microsoft.com/office/drawing/2014/main" id="{44FE0692-9241-4A36-AFCD-DF37F2C31E1C}"/>
              </a:ext>
            </a:extLst>
          </p:cNvPr>
          <p:cNvPicPr>
            <a:picLocks noChangeAspect="1"/>
          </p:cNvPicPr>
          <p:nvPr/>
        </p:nvPicPr>
        <p:blipFill>
          <a:blip r:embed="rId6"/>
          <a:stretch>
            <a:fillRect/>
          </a:stretch>
        </p:blipFill>
        <p:spPr>
          <a:xfrm>
            <a:off x="5241881" y="3108272"/>
            <a:ext cx="1994455" cy="2505425"/>
          </a:xfrm>
          <a:prstGeom prst="rect">
            <a:avLst/>
          </a:prstGeom>
        </p:spPr>
      </p:pic>
      <p:pic>
        <p:nvPicPr>
          <p:cNvPr id="15" name="Picture 14">
            <a:extLst>
              <a:ext uri="{FF2B5EF4-FFF2-40B4-BE49-F238E27FC236}">
                <a16:creationId xmlns:a16="http://schemas.microsoft.com/office/drawing/2014/main" id="{FD3C511C-3F75-4951-AA7C-1DF31B264696}"/>
              </a:ext>
            </a:extLst>
          </p:cNvPr>
          <p:cNvPicPr>
            <a:picLocks noChangeAspect="1"/>
          </p:cNvPicPr>
          <p:nvPr/>
        </p:nvPicPr>
        <p:blipFill>
          <a:blip r:embed="rId7"/>
          <a:stretch>
            <a:fillRect/>
          </a:stretch>
        </p:blipFill>
        <p:spPr>
          <a:xfrm>
            <a:off x="9973430" y="3247232"/>
            <a:ext cx="1603430" cy="1636154"/>
          </a:xfrm>
          <a:prstGeom prst="rect">
            <a:avLst/>
          </a:prstGeom>
        </p:spPr>
      </p:pic>
    </p:spTree>
    <p:extLst>
      <p:ext uri="{BB962C8B-B14F-4D97-AF65-F5344CB8AC3E}">
        <p14:creationId xmlns:p14="http://schemas.microsoft.com/office/powerpoint/2010/main" val="3416616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a:t>
            </a:r>
            <a:br>
              <a:rPr lang="en-US" sz="3600" b="1" kern="1200" dirty="0">
                <a:solidFill>
                  <a:srgbClr val="0070C0"/>
                </a:solidFill>
                <a:latin typeface="Calibri" panose="020F0502020204030204" pitchFamily="34" charset="0"/>
                <a:cs typeface="Times New Roman" panose="02020603050405020304" pitchFamily="18" charset="0"/>
              </a:rPr>
            </a:br>
            <a:r>
              <a:rPr lang="en-US" sz="3600" b="1" kern="1200" dirty="0">
                <a:solidFill>
                  <a:srgbClr val="0070C0"/>
                </a:solidFill>
                <a:latin typeface="Calibri" panose="020F0502020204030204" pitchFamily="34" charset="0"/>
                <a:cs typeface="Times New Roman" panose="02020603050405020304" pitchFamily="18" charset="0"/>
              </a:rPr>
              <a:t>Earring’s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sp>
        <p:nvSpPr>
          <p:cNvPr id="7" name="TextBox 6">
            <a:extLst>
              <a:ext uri="{FF2B5EF4-FFF2-40B4-BE49-F238E27FC236}">
                <a16:creationId xmlns:a16="http://schemas.microsoft.com/office/drawing/2014/main" id="{C5A6F4EA-317A-414B-B62B-D7A82DAE1C7D}"/>
              </a:ext>
            </a:extLst>
          </p:cNvPr>
          <p:cNvSpPr txBox="1"/>
          <p:nvPr/>
        </p:nvSpPr>
        <p:spPr>
          <a:xfrm>
            <a:off x="7154429" y="5728775"/>
            <a:ext cx="2842188" cy="707886"/>
          </a:xfrm>
          <a:prstGeom prst="rect">
            <a:avLst/>
          </a:prstGeom>
          <a:noFill/>
        </p:spPr>
        <p:txBody>
          <a:bodyPr wrap="none" rtlCol="0">
            <a:spAutoFit/>
          </a:bodyPr>
          <a:lstStyle/>
          <a:p>
            <a:r>
              <a:rPr lang="en-US" sz="4000" b="1" dirty="0"/>
              <a:t>Not Allowed</a:t>
            </a:r>
          </a:p>
        </p:txBody>
      </p:sp>
      <p:pic>
        <p:nvPicPr>
          <p:cNvPr id="5" name="Picture 4">
            <a:extLst>
              <a:ext uri="{FF2B5EF4-FFF2-40B4-BE49-F238E27FC236}">
                <a16:creationId xmlns:a16="http://schemas.microsoft.com/office/drawing/2014/main" id="{6ACC9CBF-B1F3-417E-8E0D-F6B7F7332BD7}"/>
              </a:ext>
            </a:extLst>
          </p:cNvPr>
          <p:cNvPicPr>
            <a:picLocks noChangeAspect="1"/>
          </p:cNvPicPr>
          <p:nvPr/>
        </p:nvPicPr>
        <p:blipFill>
          <a:blip r:embed="rId3"/>
          <a:stretch>
            <a:fillRect/>
          </a:stretch>
        </p:blipFill>
        <p:spPr>
          <a:xfrm>
            <a:off x="5221014" y="484119"/>
            <a:ext cx="2324424" cy="2724530"/>
          </a:xfrm>
          <a:prstGeom prst="rect">
            <a:avLst/>
          </a:prstGeom>
        </p:spPr>
      </p:pic>
      <p:pic>
        <p:nvPicPr>
          <p:cNvPr id="10" name="Picture 9">
            <a:extLst>
              <a:ext uri="{FF2B5EF4-FFF2-40B4-BE49-F238E27FC236}">
                <a16:creationId xmlns:a16="http://schemas.microsoft.com/office/drawing/2014/main" id="{5602A7CE-E044-49C8-93F4-F9A97EF4A749}"/>
              </a:ext>
            </a:extLst>
          </p:cNvPr>
          <p:cNvPicPr>
            <a:picLocks noChangeAspect="1"/>
          </p:cNvPicPr>
          <p:nvPr/>
        </p:nvPicPr>
        <p:blipFill>
          <a:blip r:embed="rId4"/>
          <a:stretch>
            <a:fillRect/>
          </a:stretch>
        </p:blipFill>
        <p:spPr>
          <a:xfrm>
            <a:off x="8382199" y="1049404"/>
            <a:ext cx="2391109" cy="2543530"/>
          </a:xfrm>
          <a:prstGeom prst="rect">
            <a:avLst/>
          </a:prstGeom>
        </p:spPr>
      </p:pic>
      <p:pic>
        <p:nvPicPr>
          <p:cNvPr id="13" name="Picture 12">
            <a:extLst>
              <a:ext uri="{FF2B5EF4-FFF2-40B4-BE49-F238E27FC236}">
                <a16:creationId xmlns:a16="http://schemas.microsoft.com/office/drawing/2014/main" id="{06AF1989-68B3-4B1C-ABF9-18BEBE2DD10D}"/>
              </a:ext>
            </a:extLst>
          </p:cNvPr>
          <p:cNvPicPr>
            <a:picLocks noChangeAspect="1"/>
          </p:cNvPicPr>
          <p:nvPr/>
        </p:nvPicPr>
        <p:blipFill>
          <a:blip r:embed="rId5"/>
          <a:stretch>
            <a:fillRect/>
          </a:stretch>
        </p:blipFill>
        <p:spPr>
          <a:xfrm>
            <a:off x="5421810" y="3692768"/>
            <a:ext cx="4296375" cy="1646054"/>
          </a:xfrm>
          <a:prstGeom prst="rect">
            <a:avLst/>
          </a:prstGeom>
        </p:spPr>
      </p:pic>
    </p:spTree>
    <p:extLst>
      <p:ext uri="{BB962C8B-B14F-4D97-AF65-F5344CB8AC3E}">
        <p14:creationId xmlns:p14="http://schemas.microsoft.com/office/powerpoint/2010/main" val="174219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a:t>
            </a:r>
            <a:br>
              <a:rPr lang="en-US" sz="3600" b="1" kern="1200" dirty="0">
                <a:solidFill>
                  <a:srgbClr val="0070C0"/>
                </a:solidFill>
                <a:latin typeface="Calibri" panose="020F0502020204030204" pitchFamily="34" charset="0"/>
                <a:cs typeface="Times New Roman" panose="02020603050405020304" pitchFamily="18" charset="0"/>
              </a:rPr>
            </a:br>
            <a:r>
              <a:rPr lang="en-US" sz="3600" b="1" kern="1200" dirty="0">
                <a:solidFill>
                  <a:srgbClr val="0070C0"/>
                </a:solidFill>
                <a:latin typeface="Calibri" panose="020F0502020204030204" pitchFamily="34" charset="0"/>
                <a:cs typeface="Times New Roman" panose="02020603050405020304" pitchFamily="18" charset="0"/>
              </a:rPr>
              <a:t>Necklaces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sp>
        <p:nvSpPr>
          <p:cNvPr id="10" name="Title 1">
            <a:extLst>
              <a:ext uri="{FF2B5EF4-FFF2-40B4-BE49-F238E27FC236}">
                <a16:creationId xmlns:a16="http://schemas.microsoft.com/office/drawing/2014/main" id="{6A3E0C5A-AE29-4FBE-9AB8-C720C03F7252}"/>
              </a:ext>
            </a:extLst>
          </p:cNvPr>
          <p:cNvSpPr txBox="1">
            <a:spLocks/>
          </p:cNvSpPr>
          <p:nvPr/>
        </p:nvSpPr>
        <p:spPr>
          <a:xfrm>
            <a:off x="5437028" y="771988"/>
            <a:ext cx="5603846" cy="1362061"/>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endParaRPr lang="en-US" sz="6000" b="0" i="0" u="none" strike="noStrike" baseline="0" dirty="0">
              <a:solidFill>
                <a:srgbClr val="000000"/>
              </a:solidFill>
              <a:latin typeface="Open Sans" panose="020B0606030504020204" pitchFamily="34" charset="0"/>
            </a:endParaRPr>
          </a:p>
          <a:p>
            <a:endParaRPr lang="en-US" sz="11200" dirty="0">
              <a:solidFill>
                <a:srgbClr val="5E5B61"/>
              </a:solidFill>
              <a:latin typeface="Open Sans" panose="020B0606030504020204" pitchFamily="34" charset="0"/>
            </a:endParaRPr>
          </a:p>
          <a:p>
            <a:endParaRPr lang="en-US" sz="11200" dirty="0">
              <a:solidFill>
                <a:srgbClr val="5E5B61"/>
              </a:solidFill>
              <a:latin typeface="Open Sans" panose="020B0606030504020204" pitchFamily="34" charset="0"/>
            </a:endParaRPr>
          </a:p>
          <a:p>
            <a:endParaRPr lang="en-US" sz="11200" dirty="0">
              <a:solidFill>
                <a:srgbClr val="5E5B61"/>
              </a:solidFill>
              <a:latin typeface="Open Sans" panose="020B0606030504020204" pitchFamily="34" charset="0"/>
            </a:endParaRPr>
          </a:p>
          <a:p>
            <a:r>
              <a:rPr lang="en-US" sz="11200" b="1" dirty="0"/>
              <a:t>Remember that ALL necklaces must be tucked inside of the players uniform Shirt/Jacket/or Sweatshirt. No Exceptions</a:t>
            </a:r>
          </a:p>
        </p:txBody>
      </p:sp>
      <p:pic>
        <p:nvPicPr>
          <p:cNvPr id="4" name="Picture 3">
            <a:extLst>
              <a:ext uri="{FF2B5EF4-FFF2-40B4-BE49-F238E27FC236}">
                <a16:creationId xmlns:a16="http://schemas.microsoft.com/office/drawing/2014/main" id="{561E22D6-9460-4CC3-820E-F0ADF5DF4F89}"/>
              </a:ext>
            </a:extLst>
          </p:cNvPr>
          <p:cNvPicPr>
            <a:picLocks noChangeAspect="1"/>
          </p:cNvPicPr>
          <p:nvPr/>
        </p:nvPicPr>
        <p:blipFill>
          <a:blip r:embed="rId3"/>
          <a:stretch>
            <a:fillRect/>
          </a:stretch>
        </p:blipFill>
        <p:spPr>
          <a:xfrm>
            <a:off x="5517798" y="2557789"/>
            <a:ext cx="1543265" cy="1543265"/>
          </a:xfrm>
          <a:prstGeom prst="rect">
            <a:avLst/>
          </a:prstGeom>
        </p:spPr>
      </p:pic>
      <p:pic>
        <p:nvPicPr>
          <p:cNvPr id="6" name="Picture 5">
            <a:extLst>
              <a:ext uri="{FF2B5EF4-FFF2-40B4-BE49-F238E27FC236}">
                <a16:creationId xmlns:a16="http://schemas.microsoft.com/office/drawing/2014/main" id="{E27C8AE2-1660-481E-A5A6-B336D2EBDA03}"/>
              </a:ext>
            </a:extLst>
          </p:cNvPr>
          <p:cNvPicPr>
            <a:picLocks noChangeAspect="1"/>
          </p:cNvPicPr>
          <p:nvPr/>
        </p:nvPicPr>
        <p:blipFill>
          <a:blip r:embed="rId4"/>
          <a:stretch>
            <a:fillRect/>
          </a:stretch>
        </p:blipFill>
        <p:spPr>
          <a:xfrm>
            <a:off x="7514950" y="3238921"/>
            <a:ext cx="1448002" cy="1724266"/>
          </a:xfrm>
          <a:prstGeom prst="rect">
            <a:avLst/>
          </a:prstGeom>
        </p:spPr>
      </p:pic>
      <p:pic>
        <p:nvPicPr>
          <p:cNvPr id="8" name="Picture 7">
            <a:extLst>
              <a:ext uri="{FF2B5EF4-FFF2-40B4-BE49-F238E27FC236}">
                <a16:creationId xmlns:a16="http://schemas.microsoft.com/office/drawing/2014/main" id="{94E33D89-3104-4914-A8B8-A8A35DD547DD}"/>
              </a:ext>
            </a:extLst>
          </p:cNvPr>
          <p:cNvPicPr>
            <a:picLocks noChangeAspect="1"/>
          </p:cNvPicPr>
          <p:nvPr/>
        </p:nvPicPr>
        <p:blipFill>
          <a:blip r:embed="rId5"/>
          <a:stretch>
            <a:fillRect/>
          </a:stretch>
        </p:blipFill>
        <p:spPr>
          <a:xfrm>
            <a:off x="9541077" y="2557789"/>
            <a:ext cx="1762371" cy="1800476"/>
          </a:xfrm>
          <a:prstGeom prst="rect">
            <a:avLst/>
          </a:prstGeom>
        </p:spPr>
      </p:pic>
      <p:pic>
        <p:nvPicPr>
          <p:cNvPr id="12" name="Picture 11">
            <a:extLst>
              <a:ext uri="{FF2B5EF4-FFF2-40B4-BE49-F238E27FC236}">
                <a16:creationId xmlns:a16="http://schemas.microsoft.com/office/drawing/2014/main" id="{5FC178D2-83B1-4F75-81D4-1774EE0C1E78}"/>
              </a:ext>
            </a:extLst>
          </p:cNvPr>
          <p:cNvPicPr>
            <a:picLocks noChangeAspect="1"/>
          </p:cNvPicPr>
          <p:nvPr/>
        </p:nvPicPr>
        <p:blipFill>
          <a:blip r:embed="rId6"/>
          <a:stretch>
            <a:fillRect/>
          </a:stretch>
        </p:blipFill>
        <p:spPr>
          <a:xfrm>
            <a:off x="5507418" y="4723952"/>
            <a:ext cx="1543265" cy="1762371"/>
          </a:xfrm>
          <a:prstGeom prst="rect">
            <a:avLst/>
          </a:prstGeom>
        </p:spPr>
      </p:pic>
      <p:pic>
        <p:nvPicPr>
          <p:cNvPr id="14" name="Picture 13">
            <a:extLst>
              <a:ext uri="{FF2B5EF4-FFF2-40B4-BE49-F238E27FC236}">
                <a16:creationId xmlns:a16="http://schemas.microsoft.com/office/drawing/2014/main" id="{3F361E34-29DA-40C5-9DE7-363C9175B87B}"/>
              </a:ext>
            </a:extLst>
          </p:cNvPr>
          <p:cNvPicPr>
            <a:picLocks noChangeAspect="1"/>
          </p:cNvPicPr>
          <p:nvPr/>
        </p:nvPicPr>
        <p:blipFill>
          <a:blip r:embed="rId7"/>
          <a:stretch>
            <a:fillRect/>
          </a:stretch>
        </p:blipFill>
        <p:spPr>
          <a:xfrm>
            <a:off x="9255287" y="4554919"/>
            <a:ext cx="2048161" cy="1676634"/>
          </a:xfrm>
          <a:prstGeom prst="rect">
            <a:avLst/>
          </a:prstGeom>
        </p:spPr>
      </p:pic>
    </p:spTree>
    <p:extLst>
      <p:ext uri="{BB962C8B-B14F-4D97-AF65-F5344CB8AC3E}">
        <p14:creationId xmlns:p14="http://schemas.microsoft.com/office/powerpoint/2010/main" val="4158307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5DCB5928-DC7D-4612-9922-441966E156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682C1161-1736-45EC-99B7-33F3CAE9D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rgbClr val="E6E6E6"/>
            </a:solidFill>
          </a:ln>
          <a:effectLst>
            <a:outerShdw blurRad="762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84D4DDB8-B68F-45B0-9F62-C4279996F6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B3BBD8-E029-4398-88A9-15866D2A34FD}"/>
              </a:ext>
            </a:extLst>
          </p:cNvPr>
          <p:cNvSpPr>
            <a:spLocks noGrp="1"/>
          </p:cNvSpPr>
          <p:nvPr>
            <p:ph type="title"/>
          </p:nvPr>
        </p:nvSpPr>
        <p:spPr>
          <a:xfrm>
            <a:off x="477981" y="1175878"/>
            <a:ext cx="4023360" cy="2763823"/>
          </a:xfrm>
        </p:spPr>
        <p:txBody>
          <a:bodyPr vert="horz" lIns="91440" tIns="45720" rIns="91440" bIns="45720" rtlCol="0" anchor="b">
            <a:normAutofit/>
          </a:bodyPr>
          <a:lstStyle/>
          <a:p>
            <a:r>
              <a:rPr lang="en-US" sz="3600" b="1" kern="1200" dirty="0">
                <a:solidFill>
                  <a:srgbClr val="0070C0"/>
                </a:solidFill>
                <a:latin typeface="Calibri" panose="020F0502020204030204" pitchFamily="34" charset="0"/>
                <a:cs typeface="Times New Roman" panose="02020603050405020304" pitchFamily="18" charset="0"/>
              </a:rPr>
              <a:t>Jewelry-</a:t>
            </a:r>
            <a:br>
              <a:rPr lang="en-US" sz="3600" b="1" kern="1200" dirty="0">
                <a:solidFill>
                  <a:srgbClr val="0070C0"/>
                </a:solidFill>
                <a:latin typeface="Calibri" panose="020F0502020204030204" pitchFamily="34" charset="0"/>
                <a:cs typeface="Times New Roman" panose="02020603050405020304" pitchFamily="18" charset="0"/>
              </a:rPr>
            </a:br>
            <a:r>
              <a:rPr lang="en-US" sz="3600" b="1" kern="1200" dirty="0">
                <a:solidFill>
                  <a:srgbClr val="0070C0"/>
                </a:solidFill>
                <a:latin typeface="Calibri" panose="020F0502020204030204" pitchFamily="34" charset="0"/>
                <a:cs typeface="Times New Roman" panose="02020603050405020304" pitchFamily="18" charset="0"/>
              </a:rPr>
              <a:t>Watches </a:t>
            </a:r>
            <a:br>
              <a:rPr lang="en-US" sz="4800" kern="1200" dirty="0">
                <a:solidFill>
                  <a:schemeClr val="tx1"/>
                </a:solidFill>
                <a:latin typeface="+mj-lt"/>
                <a:ea typeface="+mj-ea"/>
                <a:cs typeface="+mj-cs"/>
              </a:rPr>
            </a:br>
            <a:br>
              <a:rPr lang="en-US" sz="4800" b="1" kern="1200" dirty="0">
                <a:solidFill>
                  <a:schemeClr val="tx1"/>
                </a:solidFill>
                <a:latin typeface="+mj-lt"/>
                <a:ea typeface="+mj-ea"/>
                <a:cs typeface="+mj-cs"/>
              </a:rPr>
            </a:br>
            <a:endParaRPr lang="en-US" sz="4800" b="1" kern="1200" dirty="0">
              <a:solidFill>
                <a:schemeClr val="tx1"/>
              </a:solidFill>
              <a:latin typeface="+mj-lt"/>
              <a:ea typeface="+mj-ea"/>
              <a:cs typeface="+mj-cs"/>
            </a:endParaRPr>
          </a:p>
        </p:txBody>
      </p:sp>
      <p:sp>
        <p:nvSpPr>
          <p:cNvPr id="29" name="Rectangle 28">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 name="Rectangle 30">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itle 1">
            <a:extLst>
              <a:ext uri="{FF2B5EF4-FFF2-40B4-BE49-F238E27FC236}">
                <a16:creationId xmlns:a16="http://schemas.microsoft.com/office/drawing/2014/main" id="{8C31C4F8-0AB8-49DC-895C-E7701C102B4E}"/>
              </a:ext>
            </a:extLst>
          </p:cNvPr>
          <p:cNvSpPr txBox="1">
            <a:spLocks/>
          </p:cNvSpPr>
          <p:nvPr/>
        </p:nvSpPr>
        <p:spPr>
          <a:xfrm>
            <a:off x="462763" y="4725253"/>
            <a:ext cx="4023360" cy="1227139"/>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latin typeface="Calibri" panose="020F0502020204030204" pitchFamily="34" charset="0"/>
                <a:ea typeface="Calibri" panose="020F0502020204030204" pitchFamily="34" charset="0"/>
                <a:cs typeface="Times New Roman" panose="02020603050405020304" pitchFamily="18" charset="0"/>
              </a:rPr>
              <a:t>Rule 3-2-12, 3-6-11 Jewelry</a:t>
            </a:r>
            <a:endParaRPr lang="en-US" sz="6600" b="1" dirty="0"/>
          </a:p>
          <a:p>
            <a:br>
              <a:rPr lang="en-US" sz="4800" dirty="0"/>
            </a:br>
            <a:br>
              <a:rPr lang="en-US" sz="4800" b="1" dirty="0"/>
            </a:br>
            <a:endParaRPr lang="en-US" sz="4800" b="1" dirty="0"/>
          </a:p>
        </p:txBody>
      </p:sp>
      <p:sp>
        <p:nvSpPr>
          <p:cNvPr id="16" name="Title 1">
            <a:extLst>
              <a:ext uri="{FF2B5EF4-FFF2-40B4-BE49-F238E27FC236}">
                <a16:creationId xmlns:a16="http://schemas.microsoft.com/office/drawing/2014/main" id="{E6074037-64AC-41CA-A451-D30CDA3F82CF}"/>
              </a:ext>
            </a:extLst>
          </p:cNvPr>
          <p:cNvSpPr txBox="1">
            <a:spLocks/>
          </p:cNvSpPr>
          <p:nvPr/>
        </p:nvSpPr>
        <p:spPr>
          <a:xfrm>
            <a:off x="5657279" y="2076686"/>
            <a:ext cx="5603846" cy="3726030"/>
          </a:xfrm>
          <a:prstGeom prst="rect">
            <a:avLst/>
          </a:prstGeom>
        </p:spPr>
        <p:txBody>
          <a:bodyPr vert="horz" lIns="91440" tIns="45720" rIns="91440" bIns="45720" rtlCol="0" anchor="b">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6000" b="0" i="0" u="none" strike="noStrike" baseline="0" dirty="0">
              <a:solidFill>
                <a:srgbClr val="000000"/>
              </a:solidFill>
              <a:latin typeface="Open Sans" panose="020B0606030504020204" pitchFamily="34" charset="0"/>
            </a:endParaRPr>
          </a:p>
          <a:p>
            <a:r>
              <a:rPr lang="en-US" sz="6000" b="0" i="0" u="none" strike="noStrike" baseline="0" dirty="0">
                <a:solidFill>
                  <a:srgbClr val="000000"/>
                </a:solidFill>
                <a:latin typeface="Open Sans" panose="020B0606030504020204" pitchFamily="34" charset="0"/>
              </a:rPr>
              <a:t> </a:t>
            </a:r>
          </a:p>
          <a:p>
            <a:pPr algn="l"/>
            <a:endParaRPr lang="en-US" sz="9600" b="0" i="0" u="none" strike="noStrike" baseline="0" dirty="0">
              <a:solidFill>
                <a:srgbClr val="000000"/>
              </a:solidFill>
              <a:latin typeface="Open Sans" panose="020B0606030504020204" pitchFamily="34" charset="0"/>
            </a:endParaRPr>
          </a:p>
          <a:p>
            <a:r>
              <a:rPr lang="en-US" sz="9600" b="0" i="0" u="none" strike="noStrike" baseline="0" dirty="0">
                <a:solidFill>
                  <a:srgbClr val="000000"/>
                </a:solidFill>
                <a:latin typeface="Open Sans" panose="020B0606030504020204" pitchFamily="34" charset="0"/>
              </a:rPr>
              <a:t> </a:t>
            </a:r>
          </a:p>
          <a:p>
            <a:pPr algn="l"/>
            <a:endParaRPr lang="en-US" sz="1800" b="0" i="0" u="none" strike="noStrike" baseline="0" dirty="0">
              <a:solidFill>
                <a:srgbClr val="000000"/>
              </a:solidFill>
              <a:latin typeface="Open Sans" panose="020B0606030504020204" pitchFamily="34" charset="0"/>
            </a:endParaRPr>
          </a:p>
          <a:p>
            <a:r>
              <a:rPr lang="en-US" sz="1800" b="0" i="0" u="none" strike="noStrike" baseline="0" dirty="0">
                <a:solidFill>
                  <a:srgbClr val="000000"/>
                </a:solidFill>
                <a:latin typeface="Open Sans" panose="020B0606030504020204" pitchFamily="34" charset="0"/>
              </a:rPr>
              <a:t> </a:t>
            </a:r>
          </a:p>
          <a:p>
            <a:pPr algn="l"/>
            <a:endParaRPr lang="en-US" sz="9600" b="0" i="0" u="none" strike="noStrike" baseline="0" dirty="0">
              <a:solidFill>
                <a:srgbClr val="000000"/>
              </a:solidFill>
              <a:latin typeface="Open Sans" panose="020B0606030504020204" pitchFamily="34" charset="0"/>
            </a:endParaRPr>
          </a:p>
          <a:p>
            <a:r>
              <a:rPr lang="en-US" sz="9600" b="0" i="0" u="none" strike="noStrike" baseline="0" dirty="0">
                <a:solidFill>
                  <a:srgbClr val="000000"/>
                </a:solidFill>
                <a:latin typeface="Open Sans" panose="020B0606030504020204" pitchFamily="34" charset="0"/>
              </a:rPr>
              <a:t> </a:t>
            </a:r>
          </a:p>
          <a:p>
            <a:pPr algn="l"/>
            <a:endParaRPr lang="en-US" sz="1800" b="0" i="0" u="none" strike="noStrike" baseline="0" dirty="0">
              <a:solidFill>
                <a:srgbClr val="000000"/>
              </a:solidFill>
              <a:latin typeface="Open Sans" panose="020B0606030504020204" pitchFamily="34" charset="0"/>
            </a:endParaRPr>
          </a:p>
          <a:p>
            <a:r>
              <a:rPr lang="en-US" sz="1800" b="0" i="0" u="none" strike="noStrike" baseline="0" dirty="0">
                <a:solidFill>
                  <a:srgbClr val="000000"/>
                </a:solidFill>
                <a:latin typeface="Open Sans" panose="020B0606030504020204" pitchFamily="34" charset="0"/>
              </a:rPr>
              <a:t> </a:t>
            </a:r>
          </a:p>
          <a:p>
            <a:pPr algn="l"/>
            <a:endParaRPr lang="en-US" sz="9600" b="0" i="0" u="none" strike="noStrike" baseline="0" dirty="0">
              <a:solidFill>
                <a:srgbClr val="000000"/>
              </a:solidFill>
              <a:latin typeface="Open Sans" panose="020B0606030504020204" pitchFamily="34" charset="0"/>
            </a:endParaRPr>
          </a:p>
          <a:p>
            <a:r>
              <a:rPr lang="en-US" sz="9600" b="0" i="0" u="none" strike="noStrike" baseline="0" dirty="0">
                <a:solidFill>
                  <a:srgbClr val="000000"/>
                </a:solidFill>
                <a:latin typeface="Open Sans" panose="020B0606030504020204" pitchFamily="34" charset="0"/>
              </a:rPr>
              <a:t> </a:t>
            </a:r>
          </a:p>
          <a:p>
            <a:pPr algn="l"/>
            <a:endParaRPr lang="en-US" sz="9600" b="0" i="0" u="none" strike="noStrike" baseline="0" dirty="0">
              <a:solidFill>
                <a:srgbClr val="000000"/>
              </a:solidFill>
              <a:latin typeface="Open Sans" panose="020B0606030504020204" pitchFamily="34" charset="0"/>
            </a:endParaRPr>
          </a:p>
          <a:p>
            <a:r>
              <a:rPr lang="en-US" sz="9600" b="0" i="0" u="none" strike="noStrike" baseline="0" dirty="0">
                <a:solidFill>
                  <a:srgbClr val="000000"/>
                </a:solidFill>
                <a:latin typeface="Open Sans" panose="020B0606030504020204" pitchFamily="34" charset="0"/>
              </a:rPr>
              <a:t> </a:t>
            </a:r>
          </a:p>
          <a:p>
            <a:pPr algn="l"/>
            <a:endParaRPr lang="en-US" sz="9600" b="0" i="0" u="none" strike="noStrike" baseline="0" dirty="0">
              <a:solidFill>
                <a:srgbClr val="000000"/>
              </a:solidFill>
              <a:latin typeface="Open Sans" panose="020B0606030504020204" pitchFamily="34" charset="0"/>
            </a:endParaRPr>
          </a:p>
          <a:p>
            <a:r>
              <a:rPr lang="en-US" sz="9600" b="0" i="0" u="none" strike="noStrike" baseline="0" dirty="0">
                <a:solidFill>
                  <a:srgbClr val="000000"/>
                </a:solidFill>
                <a:latin typeface="Open Sans" panose="020B0606030504020204" pitchFamily="34" charset="0"/>
              </a:rPr>
              <a:t> </a:t>
            </a:r>
          </a:p>
          <a:p>
            <a:endParaRPr lang="en-US" sz="9600" b="0" i="0" u="none" strike="noStrike" baseline="0" dirty="0">
              <a:solidFill>
                <a:srgbClr val="000000"/>
              </a:solidFill>
              <a:latin typeface="Open Sans" panose="020B0606030504020204" pitchFamily="34" charset="0"/>
            </a:endParaRPr>
          </a:p>
          <a:p>
            <a:endParaRPr lang="en-US" sz="9600" b="0" i="0" u="none" strike="noStrike" baseline="0" dirty="0">
              <a:solidFill>
                <a:srgbClr val="000000"/>
              </a:solidFill>
              <a:latin typeface="Open Sans" panose="020B0606030504020204" pitchFamily="34" charset="0"/>
            </a:endParaRPr>
          </a:p>
          <a:p>
            <a:r>
              <a:rPr lang="en-US" sz="9600" b="0" i="0" u="none" strike="noStrike" baseline="0" dirty="0">
                <a:solidFill>
                  <a:srgbClr val="5E5B61"/>
                </a:solidFill>
                <a:latin typeface="Open Sans" panose="020B0606030504020204" pitchFamily="34" charset="0"/>
              </a:rPr>
              <a:t>The rule prohibiting jewelry has been removed, allowing team personnel to now wear jewelry; however, the rule regarding the use of electronics is still in place. The use of electronic devices by team personnel to transmit or record information pertaining to their players or team’s performance is only permitted within the dugout. </a:t>
            </a:r>
          </a:p>
          <a:p>
            <a:endParaRPr lang="en-US" sz="9600" dirty="0">
              <a:solidFill>
                <a:srgbClr val="5E5B61"/>
              </a:solidFill>
              <a:latin typeface="Open Sans" panose="020B0606030504020204" pitchFamily="34" charset="0"/>
            </a:endParaRPr>
          </a:p>
          <a:p>
            <a:r>
              <a:rPr lang="en-US" sz="9600" b="0" i="0" u="none" strike="noStrike" baseline="0" dirty="0">
                <a:solidFill>
                  <a:srgbClr val="5E5B61"/>
                </a:solidFill>
                <a:latin typeface="Open Sans" panose="020B0606030504020204" pitchFamily="34" charset="0"/>
              </a:rPr>
              <a:t>Items such as smartwatches are permitted to be utilized as a watch but cannot be used to transmit or receive data outside of the dugout.</a:t>
            </a:r>
          </a:p>
          <a:p>
            <a:endParaRPr lang="en-US" sz="9600" dirty="0">
              <a:solidFill>
                <a:srgbClr val="5E5B61"/>
              </a:solidFill>
              <a:highlight>
                <a:srgbClr val="FFFF00"/>
              </a:highlight>
              <a:latin typeface="Open Sans" panose="020B0606030504020204" pitchFamily="34" charset="0"/>
            </a:endParaRPr>
          </a:p>
          <a:p>
            <a:r>
              <a:rPr lang="en-US" sz="9600" dirty="0">
                <a:solidFill>
                  <a:srgbClr val="5E5B61"/>
                </a:solidFill>
                <a:highlight>
                  <a:srgbClr val="FFFF00"/>
                </a:highlight>
                <a:latin typeface="Open Sans" panose="020B0606030504020204" pitchFamily="34" charset="0"/>
              </a:rPr>
              <a:t>If you determine that a coach and player are circumventing the rules, be prepared to adjudicate the situation</a:t>
            </a:r>
            <a:endParaRPr lang="en-US" sz="9600" dirty="0">
              <a:highlight>
                <a:srgbClr val="FFFF00"/>
              </a:highlight>
            </a:endParaRPr>
          </a:p>
        </p:txBody>
      </p:sp>
    </p:spTree>
    <p:extLst>
      <p:ext uri="{BB962C8B-B14F-4D97-AF65-F5344CB8AC3E}">
        <p14:creationId xmlns:p14="http://schemas.microsoft.com/office/powerpoint/2010/main" val="2277530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2316</TotalTime>
  <Words>550</Words>
  <Application>Microsoft Office PowerPoint</Application>
  <PresentationFormat>Widescreen</PresentationFormat>
  <Paragraphs>146</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Open Sans</vt:lpstr>
      <vt:lpstr>Times New Roman</vt:lpstr>
      <vt:lpstr>Office Theme</vt:lpstr>
      <vt:lpstr>Tyler  Lonestar        Chapter   </vt:lpstr>
      <vt:lpstr>Jewelry   </vt:lpstr>
      <vt:lpstr>Jewelry   </vt:lpstr>
      <vt:lpstr>Jewelry   </vt:lpstr>
      <vt:lpstr>Jewelry   </vt:lpstr>
      <vt:lpstr>Jewelry Earring’s   </vt:lpstr>
      <vt:lpstr>Jewelry Earring’s   </vt:lpstr>
      <vt:lpstr>Jewelry- Necklaces   </vt:lpstr>
      <vt:lpstr>Jewelry- Watches   </vt:lpstr>
      <vt:lpstr>Jewelry- Watches   </vt:lpstr>
      <vt:lpstr>Jewelry- Closing Remarks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Umpire Training</dc:title>
  <dc:creator>Tom Cremeans</dc:creator>
  <cp:lastModifiedBy>Tom Cremeans</cp:lastModifiedBy>
  <cp:revision>97</cp:revision>
  <cp:lastPrinted>2022-01-16T16:41:52Z</cp:lastPrinted>
  <dcterms:created xsi:type="dcterms:W3CDTF">2021-12-07T19:03:27Z</dcterms:created>
  <dcterms:modified xsi:type="dcterms:W3CDTF">2023-01-30T22:48:52Z</dcterms:modified>
</cp:coreProperties>
</file>