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85" r:id="rId2"/>
  </p:sldMasterIdLst>
  <p:notesMasterIdLst>
    <p:notesMasterId r:id="rId30"/>
  </p:notesMasterIdLst>
  <p:sldIdLst>
    <p:sldId id="256" r:id="rId3"/>
    <p:sldId id="257" r:id="rId4"/>
    <p:sldId id="258" r:id="rId5"/>
    <p:sldId id="259" r:id="rId6"/>
    <p:sldId id="306" r:id="rId7"/>
    <p:sldId id="307" r:id="rId8"/>
    <p:sldId id="308" r:id="rId9"/>
    <p:sldId id="309" r:id="rId10"/>
    <p:sldId id="310" r:id="rId11"/>
    <p:sldId id="311" r:id="rId12"/>
    <p:sldId id="312" r:id="rId13"/>
    <p:sldId id="313" r:id="rId14"/>
    <p:sldId id="314" r:id="rId15"/>
    <p:sldId id="315" r:id="rId16"/>
    <p:sldId id="316" r:id="rId17"/>
    <p:sldId id="317" r:id="rId18"/>
    <p:sldId id="318" r:id="rId19"/>
    <p:sldId id="319" r:id="rId20"/>
    <p:sldId id="324" r:id="rId21"/>
    <p:sldId id="320" r:id="rId22"/>
    <p:sldId id="321" r:id="rId23"/>
    <p:sldId id="273" r:id="rId24"/>
    <p:sldId id="271" r:id="rId25"/>
    <p:sldId id="276" r:id="rId26"/>
    <p:sldId id="323" r:id="rId27"/>
    <p:sldId id="274" r:id="rId28"/>
    <p:sldId id="32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2" d="100"/>
          <a:sy n="82" d="100"/>
        </p:scale>
        <p:origin x="126" y="1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5D5DBA-958E-4F13-AA28-736DBF01E5C0}" type="datetimeFigureOut">
              <a:rPr lang="en-US" smtClean="0"/>
              <a:t>1/22/2020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A2A425-93E3-4B67-BC45-3CDFC44B79E7}" type="slidenum">
              <a:rPr lang="en-US" smtClean="0"/>
              <a:t>‹#›</a:t>
            </a:fld>
            <a:endParaRPr lang="en-US"/>
          </a:p>
        </p:txBody>
      </p:sp>
    </p:spTree>
    <p:extLst>
      <p:ext uri="{BB962C8B-B14F-4D97-AF65-F5344CB8AC3E}">
        <p14:creationId xmlns:p14="http://schemas.microsoft.com/office/powerpoint/2010/main" val="2857301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4470BD48-F0B9-4323-BD28-530F613F5A1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4F669F6D-0E35-4F86-ADA0-3DCACC961E5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Welcome to the 2020 Softball Power Point Rule Interpreters Meeting.</a:t>
            </a:r>
          </a:p>
          <a:p>
            <a:endParaRPr lang="en-US" altLang="en-US"/>
          </a:p>
        </p:txBody>
      </p:sp>
      <p:sp>
        <p:nvSpPr>
          <p:cNvPr id="17412" name="Slide Number Placeholder 3">
            <a:extLst>
              <a:ext uri="{FF2B5EF4-FFF2-40B4-BE49-F238E27FC236}">
                <a16:creationId xmlns:a16="http://schemas.microsoft.com/office/drawing/2014/main" id="{AE70B9C2-50A8-4168-91E0-D3F009C98F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9E2643-30D5-49F1-B6A8-71485AD382BD}"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17167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ED93A275-D646-421E-BC0F-C479E25319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4DBF1642-2A74-42CB-BB01-29AAAEC5BE0B}"/>
              </a:ext>
            </a:extLst>
          </p:cNvPr>
          <p:cNvSpPr>
            <a:spLocks noGrp="1" noChangeArrowheads="1"/>
          </p:cNvSpPr>
          <p:nvPr>
            <p:ph type="body" idx="1"/>
          </p:nvPr>
        </p:nvSpPr>
        <p:spPr bwMode="auto"/>
        <p:txBody>
          <a:bodyPr wrap="square" numCol="1" anchor="t" anchorCtr="0" compatLnSpc="1">
            <a:prstTxWarp prst="textNoShape">
              <a:avLst/>
            </a:prstTxWarp>
          </a:bodyPr>
          <a:lstStyle/>
          <a:p>
            <a:pPr>
              <a:defRPr/>
            </a:pPr>
            <a:r>
              <a:rPr lang="en-US" altLang="en-US" b="1" dirty="0"/>
              <a:t>FIELD AND EQUIPMENT - RULE 1-5-1d </a:t>
            </a:r>
          </a:p>
          <a:p>
            <a:pPr marL="171450" indent="-171450" eaLnBrk="1" hangingPunct="1">
              <a:buFont typeface="Arial" panose="020B0604020202020204" pitchFamily="34" charset="0"/>
              <a:buChar char="•"/>
              <a:defRPr/>
            </a:pPr>
            <a:r>
              <a:rPr lang="en-US" dirty="0"/>
              <a:t>Updates to add the new USA Softball All Games certification mark.</a:t>
            </a:r>
          </a:p>
          <a:p>
            <a:pPr marL="171450" indent="-171450" eaLnBrk="1" hangingPunct="1">
              <a:buFont typeface="Arial" panose="020B0604020202020204" pitchFamily="34" charset="0"/>
              <a:buChar char="•"/>
              <a:defRPr/>
            </a:pPr>
            <a:r>
              <a:rPr lang="en-US" dirty="0"/>
              <a:t>This new mark is very similar to the 2004 ASA Softball Logo just with USA Softball wording.</a:t>
            </a:r>
          </a:p>
          <a:p>
            <a:pPr marL="171450" indent="-171450" eaLnBrk="1" hangingPunct="1">
              <a:buFont typeface="Arial" panose="020B0604020202020204" pitchFamily="34" charset="0"/>
              <a:buChar char="•"/>
              <a:defRPr/>
            </a:pPr>
            <a:r>
              <a:rPr lang="en-US" dirty="0"/>
              <a:t>This new mark will begin to be seen in 2020 and beyond.</a:t>
            </a:r>
            <a:br>
              <a:rPr lang="en-US" dirty="0"/>
            </a:br>
            <a:endParaRPr lang="en-US" dirty="0"/>
          </a:p>
          <a:p>
            <a:pPr eaLnBrk="1" hangingPunct="1">
              <a:buFont typeface="Arial" panose="020B0604020202020204" pitchFamily="34" charset="0"/>
              <a:buNone/>
              <a:defRPr/>
            </a:pPr>
            <a:r>
              <a:rPr lang="en-US" b="1" dirty="0"/>
              <a:t>Rationale:</a:t>
            </a:r>
            <a:r>
              <a:rPr lang="en-US" dirty="0"/>
              <a:t> </a:t>
            </a:r>
            <a:r>
              <a:rPr lang="en-US" altLang="en-US" dirty="0"/>
              <a:t>Language was also added to clarify the new certification marking (USA Softball All Games mark). </a:t>
            </a:r>
            <a:endParaRPr lang="en-US" dirty="0"/>
          </a:p>
          <a:p>
            <a:pPr>
              <a:defRPr/>
            </a:pPr>
            <a:endParaRPr lang="en-US" altLang="en-US" dirty="0"/>
          </a:p>
        </p:txBody>
      </p:sp>
      <p:sp>
        <p:nvSpPr>
          <p:cNvPr id="35844" name="Slide Number Placeholder 3">
            <a:extLst>
              <a:ext uri="{FF2B5EF4-FFF2-40B4-BE49-F238E27FC236}">
                <a16:creationId xmlns:a16="http://schemas.microsoft.com/office/drawing/2014/main" id="{B9641AD2-3C7F-44F8-BF1B-1CE4A90280C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3CF3BA-61FB-447E-AAC3-C631BB70D9B0}"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86309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64D1D303-9E27-4067-AA5A-D013B1F7C4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11072967-BF27-4214-A2A9-5E87639ECFB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RUNNERS ENTITLED TO ADVANCE - RULE 8-4-3d PENALTY</a:t>
            </a:r>
          </a:p>
          <a:p>
            <a:r>
              <a:rPr lang="en-US" altLang="en-US"/>
              <a:t>Language was clarified to indicate that when F2 stops a wild pitch or passed ball with detached equipment, the batter is not awarded bases.  But if that pitch completed the batter’s tun at bat, the batter-runner is awarded first base.</a:t>
            </a:r>
          </a:p>
          <a:p>
            <a:endParaRPr lang="en-US" altLang="en-US"/>
          </a:p>
          <a:p>
            <a:r>
              <a:rPr lang="en-US" altLang="en-US" b="1"/>
              <a:t>Rationale: </a:t>
            </a:r>
            <a:r>
              <a:rPr lang="en-US" altLang="en-US"/>
              <a:t>Clarifies that the batter-runner, not the batter is awarded bases when a fielder intentionally contacts the ball with detached equipment.</a:t>
            </a:r>
          </a:p>
          <a:p>
            <a:endParaRPr lang="en-US" altLang="en-US"/>
          </a:p>
        </p:txBody>
      </p:sp>
      <p:sp>
        <p:nvSpPr>
          <p:cNvPr id="37892" name="Slide Number Placeholder 3">
            <a:extLst>
              <a:ext uri="{FF2B5EF4-FFF2-40B4-BE49-F238E27FC236}">
                <a16:creationId xmlns:a16="http://schemas.microsoft.com/office/drawing/2014/main" id="{D010865D-8573-4B89-9DCC-61C1002436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5A1A40-56DD-4256-97B8-9F9293ABFD6F}"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93673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93EF4D12-1AFF-4888-9328-672E0EBA660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2F39542F-398B-4595-9F31-05A73F4F01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2020 NFHS SOFTBALL POINTS OF EMPHASIS</a:t>
            </a:r>
          </a:p>
        </p:txBody>
      </p:sp>
      <p:sp>
        <p:nvSpPr>
          <p:cNvPr id="39940" name="Slide Number Placeholder 3">
            <a:extLst>
              <a:ext uri="{FF2B5EF4-FFF2-40B4-BE49-F238E27FC236}">
                <a16:creationId xmlns:a16="http://schemas.microsoft.com/office/drawing/2014/main" id="{125E3A02-9D45-4FDB-A2DF-D57C62204F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C1D0B1-E27D-47C3-AAE7-43C0E33F94F8}"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10275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A7CEE50F-7099-4A2C-B4C3-2D5A3CA7624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00B609CF-4B33-4500-9990-94994560F6A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BAT CERTIFICATION MARKS</a:t>
            </a:r>
            <a:br>
              <a:rPr lang="en-US" altLang="en-US" b="1"/>
            </a:br>
            <a:r>
              <a:rPr lang="en-US" altLang="en-US"/>
              <a:t>Bats must bear either the 2000, 2004, or the USS Softball All Games certification mark.  Additionally, the bat must not appear on the USA Softball’s Non-Approved Bats with Certification Marks list (www.usasoftball.com).  Bat barrels made entirely of wood are permitted and need not bear a certification mark but shall not exceed 2 ¼ inches in diameter.</a:t>
            </a:r>
          </a:p>
          <a:p>
            <a:endParaRPr lang="en-US" altLang="en-US"/>
          </a:p>
          <a:p>
            <a:r>
              <a:rPr lang="en-US" altLang="en-US"/>
              <a:t>NFHS softball recognizes and utilizes USA Softball’s certification process. In order for a bat to be legal for use in NFHS softball it must be marked with the ASA 2000, 2004 or the USA Softball All-Games Certification Mark. Additionally, any bat with one of these certification marks must not appear on the list of the USA Softball Non-Approved Bats with Certification Marks. This list was created as a way to alert players and coaches that a bat that was once approved for use has now been deemed no longer approved for use. All bats that are approved by USA Softball, formally ASA, for use in fast pitch play shall bear one of the markings shown above. </a:t>
            </a:r>
            <a:br>
              <a:rPr lang="en-US" altLang="en-US"/>
            </a:br>
            <a:endParaRPr lang="en-US" altLang="en-US"/>
          </a:p>
          <a:p>
            <a:endParaRPr lang="en-US" altLang="en-US" b="1"/>
          </a:p>
        </p:txBody>
      </p:sp>
      <p:sp>
        <p:nvSpPr>
          <p:cNvPr id="41988" name="Slide Number Placeholder 3">
            <a:extLst>
              <a:ext uri="{FF2B5EF4-FFF2-40B4-BE49-F238E27FC236}">
                <a16:creationId xmlns:a16="http://schemas.microsoft.com/office/drawing/2014/main" id="{EF7B2741-4AA1-42B4-A6FC-F7F75CE1C70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623A7E-2E4A-40AE-BBD2-8A21B465A289}"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24342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40A71696-8E93-45BD-B674-078504B59C4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F802DC17-9BB8-4325-977B-EFF72AF7D92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DAMAGED BAT VS. ILLEGAL BAT</a:t>
            </a:r>
            <a:br>
              <a:rPr lang="en-US" altLang="en-US" b="1"/>
            </a:br>
            <a:r>
              <a:rPr lang="en-US" altLang="en-US"/>
              <a:t>Clarification was needed to delineate the difference between a player using a bat that is damaged versus a bat that is illegal for high school play. By definition, a bat that is damaged (Rule 2-4-3c) is removed from the game without penalty (7-4-2 NOTE). An illegal bat that is non-approved or altered will continue to result in the head coach and the batter being ejected.</a:t>
            </a:r>
          </a:p>
          <a:p>
            <a:endParaRPr lang="en-US" altLang="en-US" b="1"/>
          </a:p>
        </p:txBody>
      </p:sp>
      <p:sp>
        <p:nvSpPr>
          <p:cNvPr id="44036" name="Slide Number Placeholder 3">
            <a:extLst>
              <a:ext uri="{FF2B5EF4-FFF2-40B4-BE49-F238E27FC236}">
                <a16:creationId xmlns:a16="http://schemas.microsoft.com/office/drawing/2014/main" id="{EB0529FB-AAFF-434D-A92B-D5F343ACD5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0311E1-E76C-4766-A2A9-05642D8F6D88}"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10105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A7CEE50F-7099-4A2C-B4C3-2D5A3CA7624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00B609CF-4B33-4500-9990-94994560F6A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BAT CERTIFICATION MARKS</a:t>
            </a:r>
            <a:br>
              <a:rPr lang="en-US" altLang="en-US" b="1"/>
            </a:br>
            <a:r>
              <a:rPr lang="en-US" altLang="en-US"/>
              <a:t>Bats must bear either the 2000, 2004, or the USS Softball All Games certification mark.  Additionally, the bat must not appear on the USA Softball’s Non-Approved Bats with Certification Marks list (www.usasoftball.com).  Bat barrels made entirely of wood are permitted and need not bear a certification mark but shall not exceed 2 ¼ inches in diameter.</a:t>
            </a:r>
          </a:p>
          <a:p>
            <a:endParaRPr lang="en-US" altLang="en-US"/>
          </a:p>
          <a:p>
            <a:r>
              <a:rPr lang="en-US" altLang="en-US"/>
              <a:t>NFHS softball recognizes and utilizes USA Softball’s certification process. In order for a bat to be legal for use in NFHS softball it must be marked with the ASA 2000, 2004 or the USA Softball All-Games Certification Mark. Additionally, any bat with one of these certification marks must not appear on the list of the USA Softball Non-Approved Bats with Certification Marks. This list was created as a way to alert players and coaches that a bat that was once approved for use has now been deemed no longer approved for use. All bats that are approved by USA Softball, formally ASA, for use in fast pitch play shall bear one of the markings shown above. </a:t>
            </a:r>
            <a:br>
              <a:rPr lang="en-US" altLang="en-US"/>
            </a:br>
            <a:endParaRPr lang="en-US" altLang="en-US"/>
          </a:p>
          <a:p>
            <a:endParaRPr lang="en-US" altLang="en-US" b="1"/>
          </a:p>
        </p:txBody>
      </p:sp>
      <p:sp>
        <p:nvSpPr>
          <p:cNvPr id="41988" name="Slide Number Placeholder 3">
            <a:extLst>
              <a:ext uri="{FF2B5EF4-FFF2-40B4-BE49-F238E27FC236}">
                <a16:creationId xmlns:a16="http://schemas.microsoft.com/office/drawing/2014/main" id="{EF7B2741-4AA1-42B4-A6FC-F7F75CE1C70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623A7E-2E4A-40AE-BBD2-8A21B465A289}"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86246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8ED2B502-4A62-4603-96D5-4C26F304196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CBCB7C11-4BEE-4D7F-B6B3-F5CACC2332C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CONTACT WITH THE PITCHER’S PLATE</a:t>
            </a:r>
            <a:br>
              <a:rPr lang="en-US" altLang="en-US" b="1"/>
            </a:br>
            <a:r>
              <a:rPr lang="en-US" altLang="en-US"/>
              <a:t>Due to the varying levels of play and levels of skill in pitching development, prior to the start of the pitch, NFHS rules allows the pitcher to choose foot placement.  The pitcher may choose to take a position with the pivot foot in contact with the plate and the non-pivot foot behind the pitcher’s plate or both feet in contact with the pitcher’s plate.  Prior to the start of delivery, both feet must be on the ground within or partially within the 24-inch length of the pitcher’s plate. This allows for personal preference and developing pitchers to work through levels of progression.</a:t>
            </a:r>
          </a:p>
          <a:p>
            <a:endParaRPr lang="en-US" altLang="en-US" b="1"/>
          </a:p>
        </p:txBody>
      </p:sp>
      <p:sp>
        <p:nvSpPr>
          <p:cNvPr id="46084" name="Slide Number Placeholder 3">
            <a:extLst>
              <a:ext uri="{FF2B5EF4-FFF2-40B4-BE49-F238E27FC236}">
                <a16:creationId xmlns:a16="http://schemas.microsoft.com/office/drawing/2014/main" id="{A5B4F786-370B-4D09-9625-6265DA476D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4995A2-F216-4030-9102-309791C04F2D}"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0259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084E9EFD-5350-443D-9A42-ABC3705A25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B49115AF-C56B-495E-9381-E566C378285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INSPECTION OF EQUIPMENT</a:t>
            </a:r>
            <a:br>
              <a:rPr lang="en-US" altLang="en-US" b="1"/>
            </a:br>
            <a:r>
              <a:rPr lang="en-US" altLang="en-US"/>
              <a:t>It is the head coach’s responsibility to make certain all players are legally and properly equipped, which includes checking bats, helmets, and catcher’s gear prior to every contest.  Umpires may inspect equipment but are not required to do so. It is critical that coaches remain vigilant in inspecting equipment before every contest to ensure no damage has occurred or new noncompliant equipment has been purchased since their last inspection.</a:t>
            </a:r>
          </a:p>
          <a:p>
            <a:endParaRPr lang="en-US" altLang="en-US" b="1"/>
          </a:p>
          <a:p>
            <a:r>
              <a:rPr lang="en-US" altLang="en-US"/>
              <a:t>What is important to remember is equipment wears during use. Bats can become damaged, or a player may purchase a new bat that does not meet the NFHS requirements. Both catchers’ helmets as well as batter’s helmets have screws that hold face guards in place. These screws loosen and will eventually fall out rendering the equipment illegal for use and potentially causing risk to the player if not detected. </a:t>
            </a:r>
            <a:endParaRPr lang="en-US" altLang="en-US" b="1"/>
          </a:p>
        </p:txBody>
      </p:sp>
      <p:sp>
        <p:nvSpPr>
          <p:cNvPr id="48132" name="Slide Number Placeholder 3">
            <a:extLst>
              <a:ext uri="{FF2B5EF4-FFF2-40B4-BE49-F238E27FC236}">
                <a16:creationId xmlns:a16="http://schemas.microsoft.com/office/drawing/2014/main" id="{FDCA1E52-E204-42B2-B4A6-64B8293A4C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4459D1-A22B-4C17-B01A-99F1D2D672D1}"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68771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80C8F23B-00B8-4AFD-BC80-CA5F137616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717F1481-C689-499C-A27A-2AAB4FD1D80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THANK YOU</a:t>
            </a:r>
          </a:p>
        </p:txBody>
      </p:sp>
      <p:sp>
        <p:nvSpPr>
          <p:cNvPr id="50180" name="Slide Number Placeholder 3">
            <a:extLst>
              <a:ext uri="{FF2B5EF4-FFF2-40B4-BE49-F238E27FC236}">
                <a16:creationId xmlns:a16="http://schemas.microsoft.com/office/drawing/2014/main" id="{8102CFB6-FF8E-44E7-A3C1-2320BC547A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F10603-CDD9-45E7-A631-8DFA60634339}"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99005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B06EEE76-A43D-4FF2-98DA-5D5BB45743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4BC5E427-7A59-4556-A214-431AA0B5BE1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2019 NFHS SOFTBALL RULES CHANGES</a:t>
            </a:r>
          </a:p>
        </p:txBody>
      </p:sp>
      <p:sp>
        <p:nvSpPr>
          <p:cNvPr id="19460" name="Slide Number Placeholder 3">
            <a:extLst>
              <a:ext uri="{FF2B5EF4-FFF2-40B4-BE49-F238E27FC236}">
                <a16:creationId xmlns:a16="http://schemas.microsoft.com/office/drawing/2014/main" id="{2B264B64-479D-45B0-8B42-6F413672C6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33DDCF-C8C1-46FD-8120-E68B5562BB0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4044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46082E0B-239E-4516-B319-861FC2D4947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87C89B26-F52D-444A-BB95-363A7DD46C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BATS - RULES 1-5-1c-e, 2-4-3, 7-4-2 PENALTY NOTE</a:t>
            </a:r>
          </a:p>
          <a:p>
            <a:r>
              <a:rPr lang="en-US" altLang="en-US"/>
              <a:t>A damaged bat has been defined as a bat that was once legal but is now broken, cracked or dented.  A damaged bat shall be removed without penalty.  A bat that continually discolors the ball may be removed from the game with no penalty at the discretion of the umpire. Players who attempt to use damaged bats after they have been removed are then subject to the penalties for unsporting behavior.</a:t>
            </a:r>
          </a:p>
          <a:p>
            <a:endParaRPr lang="en-US" altLang="en-US"/>
          </a:p>
          <a:p>
            <a:r>
              <a:rPr lang="en-US" altLang="en-US" b="1"/>
              <a:t>Rationale: </a:t>
            </a:r>
            <a:r>
              <a:rPr lang="en-US" altLang="en-US"/>
              <a:t>Language was added to provide a clear definition of a damaged bat, delineating it from illegal and altered bats. Damaged bats are not to be considered illegal bats and therefore, they do not carry the same penalty as illegal bats. Damaged bats should be removed from the game without penalty. Language was also added to clarify the new certification marking (USA Softball All Games mark).   </a:t>
            </a:r>
          </a:p>
          <a:p>
            <a:endParaRPr lang="en-US" altLang="en-US"/>
          </a:p>
          <a:p>
            <a:endParaRPr lang="en-US" altLang="en-US"/>
          </a:p>
          <a:p>
            <a:endParaRPr lang="en-US" altLang="en-US" baseline="30000"/>
          </a:p>
          <a:p>
            <a:endParaRPr lang="en-US" altLang="en-US"/>
          </a:p>
        </p:txBody>
      </p:sp>
      <p:sp>
        <p:nvSpPr>
          <p:cNvPr id="21508" name="Slide Number Placeholder 3">
            <a:extLst>
              <a:ext uri="{FF2B5EF4-FFF2-40B4-BE49-F238E27FC236}">
                <a16:creationId xmlns:a16="http://schemas.microsoft.com/office/drawing/2014/main" id="{F362651A-D426-49B8-80D3-F99DDA385E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9E6649-DE2F-4947-9A5C-F4ECDD1F8B3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45766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C75013FB-97D3-45B5-9540-E171E68BC6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F97C088B-7317-41F2-9135-8D0416C514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PITCHING REGULATIONS - RULES 6-1-1, 6-1-2a </a:t>
            </a:r>
            <a:br>
              <a:rPr lang="en-US" altLang="en-US"/>
            </a:br>
            <a:r>
              <a:rPr lang="en-US" altLang="en-US"/>
              <a:t>Whether both feet are in contact with the pitching plate (PlayPic A) or only the pivot foot is in contact with the pitching plate (PlayPic B), the pitcher shall take (or simulate taking) a signal from the catcher.</a:t>
            </a:r>
          </a:p>
          <a:p>
            <a:endParaRPr lang="en-US" altLang="en-US" b="1"/>
          </a:p>
          <a:p>
            <a:r>
              <a:rPr lang="en-US" altLang="en-US" b="1"/>
              <a:t>Rationale: </a:t>
            </a:r>
            <a:r>
              <a:rPr lang="en-US" altLang="en-US"/>
              <a:t>Prior to starting the delivery of the pitch, the pitcher shall take a position with the pivot foot in contact with the pitcher's plate. The rule language no longer limits the pivot foot to contacting just the top surface of the pitcher’s plate.</a:t>
            </a:r>
          </a:p>
          <a:p>
            <a:endParaRPr lang="en-US" altLang="en-US"/>
          </a:p>
        </p:txBody>
      </p:sp>
      <p:sp>
        <p:nvSpPr>
          <p:cNvPr id="23556" name="Slide Number Placeholder 3">
            <a:extLst>
              <a:ext uri="{FF2B5EF4-FFF2-40B4-BE49-F238E27FC236}">
                <a16:creationId xmlns:a16="http://schemas.microsoft.com/office/drawing/2014/main" id="{FD4624B3-F853-4FD1-9037-26854B0923F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AB9DBA-C33C-43B6-BC0B-33E61D6AC32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40977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0C06FDAB-DF9A-4D73-8CFC-701D347FD6F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9CB35612-375F-41E4-9352-00A6AE1E2A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PITCHING REGULATIONS - RULES 6-1-1, 6-1-2a</a:t>
            </a:r>
            <a:br>
              <a:rPr lang="en-US" altLang="en-US" b="1"/>
            </a:br>
            <a:r>
              <a:rPr lang="en-US" altLang="en-US"/>
              <a:t>Because the pivot foot in PlayPic (A) and (B) is in contact with the pitcher’s plate, this is legal. Previously, it was required that the pivot foot be on top of the pitcher’s plate. The rule change allows it to be on top or in contact with the plate.</a:t>
            </a:r>
          </a:p>
          <a:p>
            <a:r>
              <a:rPr lang="en-US" altLang="en-US"/>
              <a:t> </a:t>
            </a:r>
          </a:p>
          <a:p>
            <a:r>
              <a:rPr lang="en-US" altLang="en-US" b="1"/>
              <a:t>Rationale: </a:t>
            </a:r>
            <a:r>
              <a:rPr lang="en-US" altLang="en-US"/>
              <a:t>New language clarifies that the pivot foot must be in contact with the pitcher’s plate, rather than on the top surface of the pitcher’s plate.</a:t>
            </a:r>
          </a:p>
          <a:p>
            <a:endParaRPr lang="en-US" altLang="en-US"/>
          </a:p>
          <a:p>
            <a:endParaRPr lang="en-US" altLang="en-US" b="1"/>
          </a:p>
        </p:txBody>
      </p:sp>
      <p:sp>
        <p:nvSpPr>
          <p:cNvPr id="25604" name="Slide Number Placeholder 3">
            <a:extLst>
              <a:ext uri="{FF2B5EF4-FFF2-40B4-BE49-F238E27FC236}">
                <a16:creationId xmlns:a16="http://schemas.microsoft.com/office/drawing/2014/main" id="{45080446-DEF2-47BB-A881-FC5F3CF857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314BCC-F2B9-45BF-819E-87D09C8DCE6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72655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E29E17F1-E03D-4D1A-B91D-94FB120D36E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24952635-5075-46D1-AD87-6962EC1A7F7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HOW A TEAM SCORES - RULE 9-1-1 EXCEPTION C</a:t>
            </a:r>
          </a:p>
          <a:p>
            <a:r>
              <a:rPr lang="en-US" altLang="en-US"/>
              <a:t>A run is not scored if the runner advances to home plate during action in which the third out is made by a preceding runner who is declared out on an appeal play</a:t>
            </a:r>
            <a:r>
              <a:rPr lang="en-US" altLang="en-US" b="1"/>
              <a:t>. </a:t>
            </a:r>
            <a:r>
              <a:rPr lang="en-US" altLang="en-US"/>
              <a:t>Previous wording only described a runner failing to touch a base.  This new wording makes it clear that if the preceding runner is called out for any appeal play, the following runs would not score.</a:t>
            </a:r>
          </a:p>
          <a:p>
            <a:br>
              <a:rPr lang="en-US" altLang="en-US" b="1"/>
            </a:br>
            <a:endParaRPr lang="en-US" altLang="en-US" b="1"/>
          </a:p>
          <a:p>
            <a:r>
              <a:rPr lang="en-US" altLang="en-US" b="1"/>
              <a:t>Rationale: </a:t>
            </a:r>
            <a:r>
              <a:rPr lang="en-US" altLang="en-US"/>
              <a:t> New language clarifies that on any appeal play, a run is not scored if the third out is made by a preceding runner.</a:t>
            </a:r>
          </a:p>
          <a:p>
            <a:endParaRPr lang="en-US" altLang="en-US"/>
          </a:p>
        </p:txBody>
      </p:sp>
      <p:sp>
        <p:nvSpPr>
          <p:cNvPr id="27652" name="Slide Number Placeholder 3">
            <a:extLst>
              <a:ext uri="{FF2B5EF4-FFF2-40B4-BE49-F238E27FC236}">
                <a16:creationId xmlns:a16="http://schemas.microsoft.com/office/drawing/2014/main" id="{2D929EF3-CBCF-4A94-81B9-90671701690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18C4FC-D649-4D03-9726-5D170E4BDDE1}"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50873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5E58DEF9-5166-44EC-99C9-C75335906A8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FACBC3D6-F784-49EC-9583-8302DF4814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HOW A TEAM SCORES - RULE 9-1-1 EXCEPTION C</a:t>
            </a:r>
          </a:p>
          <a:p>
            <a:r>
              <a:rPr lang="en-US" altLang="en-US"/>
              <a:t>In MechaniGram A, the fly ball is caught for the second out. Both runners tag. R1 on third base leaves early and scores, R2 on second base leaves legally to advance to third base. In MechaniGram B, the throw is over the defensive player’s head and R2 scores. The defense then appeals that R1 left early. No runs score since R1 is declared out and no runner can score if the preceding runner is called out on appeal for the third out of the inning.</a:t>
            </a:r>
          </a:p>
          <a:p>
            <a:endParaRPr lang="en-US" altLang="en-US" b="1"/>
          </a:p>
          <a:p>
            <a:r>
              <a:rPr lang="en-US" altLang="en-US" b="1"/>
              <a:t>Rationale: </a:t>
            </a:r>
            <a:r>
              <a:rPr lang="en-US" altLang="en-US"/>
              <a:t>A run is not scored if the runner advances to home plate during action in which the third out is made by the preceding runner who is declared out on an appeal play.  Added language clarifies that if a preceding runner is called out on appeal, subsequent runner(s) that cross the plate do not count as run(s) scored.</a:t>
            </a:r>
          </a:p>
          <a:p>
            <a:endParaRPr lang="en-US" altLang="en-US"/>
          </a:p>
        </p:txBody>
      </p:sp>
      <p:sp>
        <p:nvSpPr>
          <p:cNvPr id="29700" name="Slide Number Placeholder 3">
            <a:extLst>
              <a:ext uri="{FF2B5EF4-FFF2-40B4-BE49-F238E27FC236}">
                <a16:creationId xmlns:a16="http://schemas.microsoft.com/office/drawing/2014/main" id="{C6494655-3BDD-4D81-B7B0-8FA3542023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6CBFE1-A5DE-4A51-8992-4EE2F506324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34335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9EA6DC7F-B07C-4E8B-A361-F42CAC4809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9D13C77D-EB08-45B6-95E4-967AA528B9A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2020 NFHS SOFTBALL MAJOR EDITORIAL CHANGES</a:t>
            </a:r>
          </a:p>
        </p:txBody>
      </p:sp>
      <p:sp>
        <p:nvSpPr>
          <p:cNvPr id="31748" name="Slide Number Placeholder 3">
            <a:extLst>
              <a:ext uri="{FF2B5EF4-FFF2-40B4-BE49-F238E27FC236}">
                <a16:creationId xmlns:a16="http://schemas.microsoft.com/office/drawing/2014/main" id="{116A1D8C-B93A-4662-9301-FD236783C4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405E21-3B0B-4B1F-80E3-6820F40A1150}"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97206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5C834AA5-D515-4D65-9C24-90F2FD7389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0FA81790-B37D-4A37-8B41-CF77DD7F6C3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THE FIELD - RULE 1-1-7 </a:t>
            </a:r>
          </a:p>
          <a:p>
            <a:r>
              <a:rPr lang="en-US" altLang="en-US"/>
              <a:t>Game management or a state administrator may establish a media area as needed.</a:t>
            </a:r>
            <a:endParaRPr lang="en-US" altLang="en-US" baseline="30000"/>
          </a:p>
          <a:p>
            <a:endParaRPr lang="en-US" altLang="en-US"/>
          </a:p>
          <a:p>
            <a:r>
              <a:rPr lang="en-US" altLang="en-US" b="1"/>
              <a:t>Rationale: </a:t>
            </a:r>
            <a:r>
              <a:rPr lang="en-US" altLang="en-US"/>
              <a:t>This edit clarifies that game management or a state administrator may establish a dead-ball media area within the confines of the field, but that area will remain a dead-ball area throughout the game.</a:t>
            </a:r>
          </a:p>
          <a:p>
            <a:endParaRPr lang="en-US" altLang="en-US"/>
          </a:p>
          <a:p>
            <a:endParaRPr lang="en-US" altLang="en-US"/>
          </a:p>
        </p:txBody>
      </p:sp>
      <p:sp>
        <p:nvSpPr>
          <p:cNvPr id="33796" name="Slide Number Placeholder 3">
            <a:extLst>
              <a:ext uri="{FF2B5EF4-FFF2-40B4-BE49-F238E27FC236}">
                <a16:creationId xmlns:a16="http://schemas.microsoft.com/office/drawing/2014/main" id="{46734507-AE02-4105-95E5-6D76024641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774377-3CCA-41D5-8A8A-57B48758CFCC}"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41839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0D99B-1D77-4D0C-887E-2489C45433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7A62C5-38E0-4BB1-9E8A-58334217DC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33CB46-DB9A-4B0E-8B96-5AD93BD4AC34}"/>
              </a:ext>
            </a:extLst>
          </p:cNvPr>
          <p:cNvSpPr>
            <a:spLocks noGrp="1"/>
          </p:cNvSpPr>
          <p:nvPr>
            <p:ph type="dt" sz="half" idx="10"/>
          </p:nvPr>
        </p:nvSpPr>
        <p:spPr/>
        <p:txBody>
          <a:bodyPr/>
          <a:lstStyle/>
          <a:p>
            <a:fld id="{C7741E83-B2E2-4F49-86E8-2F5EAAC16F09}" type="datetimeFigureOut">
              <a:rPr lang="en-US" smtClean="0"/>
              <a:t>1/22/2020</a:t>
            </a:fld>
            <a:endParaRPr lang="en-US"/>
          </a:p>
        </p:txBody>
      </p:sp>
      <p:sp>
        <p:nvSpPr>
          <p:cNvPr id="5" name="Footer Placeholder 4">
            <a:extLst>
              <a:ext uri="{FF2B5EF4-FFF2-40B4-BE49-F238E27FC236}">
                <a16:creationId xmlns:a16="http://schemas.microsoft.com/office/drawing/2014/main" id="{B08A827D-14D5-4309-AABB-1F60ECF263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442EE4-266E-41BA-AD80-B01B8355F211}"/>
              </a:ext>
            </a:extLst>
          </p:cNvPr>
          <p:cNvSpPr>
            <a:spLocks noGrp="1"/>
          </p:cNvSpPr>
          <p:nvPr>
            <p:ph type="sldNum" sz="quarter" idx="12"/>
          </p:nvPr>
        </p:nvSpPr>
        <p:spPr/>
        <p:txBody>
          <a:bodyPr/>
          <a:lstStyle/>
          <a:p>
            <a:fld id="{08460BB3-BC48-454A-88AC-ED5BE1F43C49}" type="slidenum">
              <a:rPr lang="en-US" smtClean="0"/>
              <a:t>‹#›</a:t>
            </a:fld>
            <a:endParaRPr lang="en-US"/>
          </a:p>
        </p:txBody>
      </p:sp>
    </p:spTree>
    <p:extLst>
      <p:ext uri="{BB962C8B-B14F-4D97-AF65-F5344CB8AC3E}">
        <p14:creationId xmlns:p14="http://schemas.microsoft.com/office/powerpoint/2010/main" val="1339383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FCEC0-132F-4B23-A799-930E782E78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81D151-C6A2-4532-994C-487CE94E1B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3C6F79-D254-4458-B992-06C526897441}"/>
              </a:ext>
            </a:extLst>
          </p:cNvPr>
          <p:cNvSpPr>
            <a:spLocks noGrp="1"/>
          </p:cNvSpPr>
          <p:nvPr>
            <p:ph type="dt" sz="half" idx="10"/>
          </p:nvPr>
        </p:nvSpPr>
        <p:spPr/>
        <p:txBody>
          <a:bodyPr/>
          <a:lstStyle/>
          <a:p>
            <a:fld id="{C7741E83-B2E2-4F49-86E8-2F5EAAC16F09}" type="datetimeFigureOut">
              <a:rPr lang="en-US" smtClean="0"/>
              <a:t>1/22/2020</a:t>
            </a:fld>
            <a:endParaRPr lang="en-US"/>
          </a:p>
        </p:txBody>
      </p:sp>
      <p:sp>
        <p:nvSpPr>
          <p:cNvPr id="5" name="Footer Placeholder 4">
            <a:extLst>
              <a:ext uri="{FF2B5EF4-FFF2-40B4-BE49-F238E27FC236}">
                <a16:creationId xmlns:a16="http://schemas.microsoft.com/office/drawing/2014/main" id="{0BB97B3A-52DE-4102-8F1E-CBFD3F8EA9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588B0B-F320-465E-B6BA-3BC784172477}"/>
              </a:ext>
            </a:extLst>
          </p:cNvPr>
          <p:cNvSpPr>
            <a:spLocks noGrp="1"/>
          </p:cNvSpPr>
          <p:nvPr>
            <p:ph type="sldNum" sz="quarter" idx="12"/>
          </p:nvPr>
        </p:nvSpPr>
        <p:spPr/>
        <p:txBody>
          <a:bodyPr/>
          <a:lstStyle/>
          <a:p>
            <a:fld id="{08460BB3-BC48-454A-88AC-ED5BE1F43C49}" type="slidenum">
              <a:rPr lang="en-US" smtClean="0"/>
              <a:t>‹#›</a:t>
            </a:fld>
            <a:endParaRPr lang="en-US"/>
          </a:p>
        </p:txBody>
      </p:sp>
    </p:spTree>
    <p:extLst>
      <p:ext uri="{BB962C8B-B14F-4D97-AF65-F5344CB8AC3E}">
        <p14:creationId xmlns:p14="http://schemas.microsoft.com/office/powerpoint/2010/main" val="3400139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89A31D-6B49-46B6-83A3-1F8C140967CD}"/>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C633A7-65A6-4863-878E-292B6509CE99}"/>
              </a:ext>
            </a:extLst>
          </p:cNvPr>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38BE0C-E61F-4B02-80DE-D04CA9D1FF6D}"/>
              </a:ext>
            </a:extLst>
          </p:cNvPr>
          <p:cNvSpPr>
            <a:spLocks noGrp="1"/>
          </p:cNvSpPr>
          <p:nvPr>
            <p:ph type="dt" sz="half" idx="10"/>
          </p:nvPr>
        </p:nvSpPr>
        <p:spPr/>
        <p:txBody>
          <a:bodyPr/>
          <a:lstStyle/>
          <a:p>
            <a:fld id="{C7741E83-B2E2-4F49-86E8-2F5EAAC16F09}" type="datetimeFigureOut">
              <a:rPr lang="en-US" smtClean="0"/>
              <a:t>1/22/2020</a:t>
            </a:fld>
            <a:endParaRPr lang="en-US"/>
          </a:p>
        </p:txBody>
      </p:sp>
      <p:sp>
        <p:nvSpPr>
          <p:cNvPr id="5" name="Footer Placeholder 4">
            <a:extLst>
              <a:ext uri="{FF2B5EF4-FFF2-40B4-BE49-F238E27FC236}">
                <a16:creationId xmlns:a16="http://schemas.microsoft.com/office/drawing/2014/main" id="{BA9A03B4-AF44-4524-BBEE-CCE922B047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94D76-0E37-446C-ABDB-81AEB72D4D6F}"/>
              </a:ext>
            </a:extLst>
          </p:cNvPr>
          <p:cNvSpPr>
            <a:spLocks noGrp="1"/>
          </p:cNvSpPr>
          <p:nvPr>
            <p:ph type="sldNum" sz="quarter" idx="12"/>
          </p:nvPr>
        </p:nvSpPr>
        <p:spPr/>
        <p:txBody>
          <a:bodyPr/>
          <a:lstStyle/>
          <a:p>
            <a:fld id="{08460BB3-BC48-454A-88AC-ED5BE1F43C49}" type="slidenum">
              <a:rPr lang="en-US" smtClean="0"/>
              <a:t>‹#›</a:t>
            </a:fld>
            <a:endParaRPr lang="en-US"/>
          </a:p>
        </p:txBody>
      </p:sp>
    </p:spTree>
    <p:extLst>
      <p:ext uri="{BB962C8B-B14F-4D97-AF65-F5344CB8AC3E}">
        <p14:creationId xmlns:p14="http://schemas.microsoft.com/office/powerpoint/2010/main" val="37707331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6">
            <a:extLst>
              <a:ext uri="{FF2B5EF4-FFF2-40B4-BE49-F238E27FC236}">
                <a16:creationId xmlns:a16="http://schemas.microsoft.com/office/drawing/2014/main" id="{7379EB50-602F-4F1D-93AE-F5A8674A70B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0D96E2F-1F33-47C0-B137-FE94EA26295A}"/>
              </a:ext>
            </a:extLst>
          </p:cNvPr>
          <p:cNvSpPr/>
          <p:nvPr userDrawn="1"/>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E5AC8B33-EC21-46F2-BAFD-F7B725908D39}"/>
              </a:ext>
            </a:extLst>
          </p:cNvPr>
          <p:cNvSpPr/>
          <p:nvPr userDrawn="1"/>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Rectangle 6">
            <a:extLst>
              <a:ext uri="{FF2B5EF4-FFF2-40B4-BE49-F238E27FC236}">
                <a16:creationId xmlns:a16="http://schemas.microsoft.com/office/drawing/2014/main" id="{55AE156B-F331-4C9D-BED3-BB9F3437D906}"/>
              </a:ext>
            </a:extLst>
          </p:cNvPr>
          <p:cNvSpPr/>
          <p:nvPr userDrawn="1"/>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7">
            <a:extLst>
              <a:ext uri="{FF2B5EF4-FFF2-40B4-BE49-F238E27FC236}">
                <a16:creationId xmlns:a16="http://schemas.microsoft.com/office/drawing/2014/main" id="{DFC64267-95FA-4B75-B66D-A88D75F52C77}"/>
              </a:ext>
            </a:extLst>
          </p:cNvPr>
          <p:cNvSpPr txBox="1">
            <a:spLocks noChangeArrowheads="1"/>
          </p:cNvSpPr>
          <p:nvPr userDrawn="1"/>
        </p:nvSpPr>
        <p:spPr bwMode="auto">
          <a:xfrm>
            <a:off x="8205788" y="4456113"/>
            <a:ext cx="3789362" cy="3683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defRPr/>
            </a:pPr>
            <a:r>
              <a:rPr lang="en-US" altLang="en-US" dirty="0">
                <a:solidFill>
                  <a:schemeClr val="bg1"/>
                </a:solidFill>
                <a:latin typeface="Calibri" panose="020F0502020204030204" pitchFamily="34" charset="0"/>
              </a:rPr>
              <a:t>Take Part. Get Set For Life.®</a:t>
            </a:r>
          </a:p>
        </p:txBody>
      </p:sp>
      <p:sp>
        <p:nvSpPr>
          <p:cNvPr id="9" name="TextBox 8">
            <a:extLst>
              <a:ext uri="{FF2B5EF4-FFF2-40B4-BE49-F238E27FC236}">
                <a16:creationId xmlns:a16="http://schemas.microsoft.com/office/drawing/2014/main" id="{FE64BC8F-4A02-4EA1-BFC0-7C436819016C}"/>
              </a:ext>
            </a:extLst>
          </p:cNvPr>
          <p:cNvSpPr txBox="1">
            <a:spLocks noChangeArrowheads="1"/>
          </p:cNvSpPr>
          <p:nvPr userDrawn="1"/>
        </p:nvSpPr>
        <p:spPr bwMode="auto">
          <a:xfrm>
            <a:off x="454025" y="4525963"/>
            <a:ext cx="1830388" cy="430212"/>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1100" dirty="0">
                <a:solidFill>
                  <a:srgbClr val="003798"/>
                </a:solidFill>
                <a:latin typeface="Calibri" panose="020F0502020204030204" pitchFamily="34" charset="0"/>
              </a:rPr>
              <a:t>National Federation of State </a:t>
            </a:r>
          </a:p>
          <a:p>
            <a:pPr algn="ctr" eaLnBrk="1" hangingPunct="1">
              <a:defRPr/>
            </a:pPr>
            <a:r>
              <a:rPr lang="en-US" altLang="en-US" sz="1100" dirty="0">
                <a:solidFill>
                  <a:srgbClr val="003798"/>
                </a:solidFill>
                <a:latin typeface="Calibri" panose="020F0502020204030204" pitchFamily="34" charset="0"/>
              </a:rPr>
              <a:t>High School Associations</a:t>
            </a:r>
          </a:p>
        </p:txBody>
      </p:sp>
      <p:pic>
        <p:nvPicPr>
          <p:cNvPr id="10" name="Picture 23" descr="A picture containing tree, stop, sky, road&#10;&#10;Description generated with high confidence">
            <a:extLst>
              <a:ext uri="{FF2B5EF4-FFF2-40B4-BE49-F238E27FC236}">
                <a16:creationId xmlns:a16="http://schemas.microsoft.com/office/drawing/2014/main" id="{66680E45-05AB-45C3-94EA-8C8292F5C24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49313" y="5013325"/>
            <a:ext cx="1019175"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703489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1_Sporty Title Slide">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936EE256-4A39-4986-9B49-1A37B4B36FC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440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375C148A-3A19-4FCF-8D68-CAB46C19073E}"/>
              </a:ext>
            </a:extLst>
          </p:cNvPr>
          <p:cNvSpPr/>
          <p:nvPr userDrawn="1"/>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0E324E52-79E8-4513-917C-02DCF1FFFEA9}"/>
              </a:ext>
            </a:extLst>
          </p:cNvPr>
          <p:cNvSpPr/>
          <p:nvPr userDrawn="1"/>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Rectangle 6">
            <a:extLst>
              <a:ext uri="{FF2B5EF4-FFF2-40B4-BE49-F238E27FC236}">
                <a16:creationId xmlns:a16="http://schemas.microsoft.com/office/drawing/2014/main" id="{54835CB6-4FAD-4D85-91DA-1D2E53D7E248}"/>
              </a:ext>
            </a:extLst>
          </p:cNvPr>
          <p:cNvSpPr/>
          <p:nvPr userDrawn="1"/>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7">
            <a:extLst>
              <a:ext uri="{FF2B5EF4-FFF2-40B4-BE49-F238E27FC236}">
                <a16:creationId xmlns:a16="http://schemas.microsoft.com/office/drawing/2014/main" id="{56CD4FA2-4860-4B16-9470-9AEF8073BAFA}"/>
              </a:ext>
            </a:extLst>
          </p:cNvPr>
          <p:cNvSpPr txBox="1">
            <a:spLocks noChangeArrowheads="1"/>
          </p:cNvSpPr>
          <p:nvPr userDrawn="1"/>
        </p:nvSpPr>
        <p:spPr bwMode="auto">
          <a:xfrm>
            <a:off x="8205788" y="4456113"/>
            <a:ext cx="3789362" cy="3683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defRPr/>
            </a:pPr>
            <a:r>
              <a:rPr lang="en-US" altLang="en-US" dirty="0">
                <a:solidFill>
                  <a:schemeClr val="bg1"/>
                </a:solidFill>
                <a:latin typeface="Calibri" panose="020F0502020204030204" pitchFamily="34" charset="0"/>
              </a:rPr>
              <a:t>Take Part. Get Set For Life.®</a:t>
            </a:r>
          </a:p>
        </p:txBody>
      </p:sp>
      <p:sp>
        <p:nvSpPr>
          <p:cNvPr id="9" name="TextBox 8">
            <a:extLst>
              <a:ext uri="{FF2B5EF4-FFF2-40B4-BE49-F238E27FC236}">
                <a16:creationId xmlns:a16="http://schemas.microsoft.com/office/drawing/2014/main" id="{08C9F7AF-6AF1-4425-91BA-5DE86A6E1BDC}"/>
              </a:ext>
            </a:extLst>
          </p:cNvPr>
          <p:cNvSpPr txBox="1">
            <a:spLocks noChangeArrowheads="1"/>
          </p:cNvSpPr>
          <p:nvPr userDrawn="1"/>
        </p:nvSpPr>
        <p:spPr bwMode="auto">
          <a:xfrm>
            <a:off x="454025" y="4525963"/>
            <a:ext cx="1830388" cy="430212"/>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1100" dirty="0">
                <a:solidFill>
                  <a:srgbClr val="003798"/>
                </a:solidFill>
                <a:latin typeface="Calibri" panose="020F0502020204030204" pitchFamily="34" charset="0"/>
              </a:rPr>
              <a:t>National Federation of State </a:t>
            </a:r>
          </a:p>
          <a:p>
            <a:pPr algn="ctr" eaLnBrk="1" hangingPunct="1">
              <a:defRPr/>
            </a:pPr>
            <a:r>
              <a:rPr lang="en-US" altLang="en-US" sz="1100" dirty="0">
                <a:solidFill>
                  <a:srgbClr val="003798"/>
                </a:solidFill>
                <a:latin typeface="Calibri" panose="020F0502020204030204" pitchFamily="34" charset="0"/>
              </a:rPr>
              <a:t>High School Associations</a:t>
            </a:r>
          </a:p>
        </p:txBody>
      </p:sp>
      <p:pic>
        <p:nvPicPr>
          <p:cNvPr id="10" name="Picture 23" descr="A picture containing tree, stop, sky, road&#10;&#10;Description generated with high confidence">
            <a:extLst>
              <a:ext uri="{FF2B5EF4-FFF2-40B4-BE49-F238E27FC236}">
                <a16:creationId xmlns:a16="http://schemas.microsoft.com/office/drawing/2014/main" id="{2223D4E3-0155-4CAF-9B89-A0F0E4E66F4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49313" y="5013325"/>
            <a:ext cx="1019175"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738053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D4101D-8A93-4A60-A44D-D57A40E287E2}"/>
              </a:ext>
            </a:extLst>
          </p:cNvPr>
          <p:cNvSpPr>
            <a:spLocks noGrp="1"/>
          </p:cNvSpPr>
          <p:nvPr>
            <p:ph type="dt" sz="half" idx="10"/>
          </p:nvPr>
        </p:nvSpPr>
        <p:spPr/>
        <p:txBody>
          <a:bodyPr/>
          <a:lstStyle>
            <a:lvl1pPr>
              <a:defRPr/>
            </a:lvl1pPr>
          </a:lstStyle>
          <a:p>
            <a:pPr>
              <a:defRPr/>
            </a:pPr>
            <a:fld id="{7C0A298D-876D-458F-AEBD-B1BC0749B81F}" type="datetimeFigureOut">
              <a:rPr lang="en-US"/>
              <a:pPr>
                <a:defRPr/>
              </a:pPr>
              <a:t>1/22/2020</a:t>
            </a:fld>
            <a:endParaRPr lang="en-US" dirty="0"/>
          </a:p>
        </p:txBody>
      </p:sp>
      <p:sp>
        <p:nvSpPr>
          <p:cNvPr id="5" name="Footer Placeholder 4">
            <a:extLst>
              <a:ext uri="{FF2B5EF4-FFF2-40B4-BE49-F238E27FC236}">
                <a16:creationId xmlns:a16="http://schemas.microsoft.com/office/drawing/2014/main" id="{70411708-0EC6-4090-9395-4262D5025BE2}"/>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E5486354-2E6B-420B-8A95-78D460C2EB99}"/>
              </a:ext>
            </a:extLst>
          </p:cNvPr>
          <p:cNvSpPr>
            <a:spLocks noGrp="1"/>
          </p:cNvSpPr>
          <p:nvPr>
            <p:ph type="sldNum" sz="quarter" idx="12"/>
          </p:nvPr>
        </p:nvSpPr>
        <p:spPr/>
        <p:txBody>
          <a:bodyPr/>
          <a:lstStyle>
            <a:lvl1pPr>
              <a:defRPr/>
            </a:lvl1pPr>
          </a:lstStyle>
          <a:p>
            <a:pPr>
              <a:defRPr/>
            </a:pPr>
            <a:fld id="{CD3CEFB5-AAA6-4557-9BD8-33687C032F8C}" type="slidenum">
              <a:rPr lang="en-US"/>
              <a:pPr>
                <a:defRPr/>
              </a:pPr>
              <a:t>‹#›</a:t>
            </a:fld>
            <a:endParaRPr lang="en-US" dirty="0"/>
          </a:p>
        </p:txBody>
      </p:sp>
    </p:spTree>
    <p:extLst>
      <p:ext uri="{BB962C8B-B14F-4D97-AF65-F5344CB8AC3E}">
        <p14:creationId xmlns:p14="http://schemas.microsoft.com/office/powerpoint/2010/main" val="2258091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2046FD-6E2E-4D9D-A3E0-AB7589B6C5E9}"/>
              </a:ext>
            </a:extLst>
          </p:cNvPr>
          <p:cNvSpPr txBox="1">
            <a:spLocks noChangeArrowheads="1"/>
          </p:cNvSpPr>
          <p:nvPr userDrawn="1"/>
        </p:nvSpPr>
        <p:spPr bwMode="auto">
          <a:xfrm>
            <a:off x="881063" y="49213"/>
            <a:ext cx="4021137" cy="40005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2000" dirty="0">
                <a:solidFill>
                  <a:schemeClr val="bg1"/>
                </a:solidFill>
                <a:latin typeface="Calibri" panose="020F0502020204030204" pitchFamily="34"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736C393-716E-41F4-9FC9-F02F4CFF727F}"/>
              </a:ext>
            </a:extLst>
          </p:cNvPr>
          <p:cNvSpPr>
            <a:spLocks noGrp="1"/>
          </p:cNvSpPr>
          <p:nvPr>
            <p:ph type="dt" sz="half" idx="10"/>
          </p:nvPr>
        </p:nvSpPr>
        <p:spPr/>
        <p:txBody>
          <a:bodyPr/>
          <a:lstStyle>
            <a:lvl1pPr>
              <a:defRPr/>
            </a:lvl1pPr>
          </a:lstStyle>
          <a:p>
            <a:pPr>
              <a:defRPr/>
            </a:pPr>
            <a:fld id="{CEB5CDB7-0EE9-404E-A467-FC6667D6137A}" type="datetimeFigureOut">
              <a:rPr lang="en-US"/>
              <a:pPr>
                <a:defRPr/>
              </a:pPr>
              <a:t>1/22/2020</a:t>
            </a:fld>
            <a:endParaRPr lang="en-US" dirty="0"/>
          </a:p>
        </p:txBody>
      </p:sp>
      <p:sp>
        <p:nvSpPr>
          <p:cNvPr id="6" name="Footer Placeholder 4">
            <a:extLst>
              <a:ext uri="{FF2B5EF4-FFF2-40B4-BE49-F238E27FC236}">
                <a16:creationId xmlns:a16="http://schemas.microsoft.com/office/drawing/2014/main" id="{2A0052F8-B8AA-42FB-B00C-BEFC28481CE7}"/>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4407B421-E289-42DE-8C17-C509C7840E9A}"/>
              </a:ext>
            </a:extLst>
          </p:cNvPr>
          <p:cNvSpPr>
            <a:spLocks noGrp="1"/>
          </p:cNvSpPr>
          <p:nvPr>
            <p:ph type="sldNum" sz="quarter" idx="12"/>
          </p:nvPr>
        </p:nvSpPr>
        <p:spPr/>
        <p:txBody>
          <a:bodyPr/>
          <a:lstStyle>
            <a:lvl1pPr>
              <a:defRPr/>
            </a:lvl1pPr>
          </a:lstStyle>
          <a:p>
            <a:pPr>
              <a:defRPr/>
            </a:pPr>
            <a:fld id="{D17808E0-F155-4557-B18A-53310637667D}" type="slidenum">
              <a:rPr lang="en-US"/>
              <a:pPr>
                <a:defRPr/>
              </a:pPr>
              <a:t>‹#›</a:t>
            </a:fld>
            <a:endParaRPr lang="en-US" dirty="0"/>
          </a:p>
        </p:txBody>
      </p:sp>
    </p:spTree>
    <p:extLst>
      <p:ext uri="{BB962C8B-B14F-4D97-AF65-F5344CB8AC3E}">
        <p14:creationId xmlns:p14="http://schemas.microsoft.com/office/powerpoint/2010/main" val="68074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1EC862-F399-4033-BB46-7E1A6D51BC4F}"/>
              </a:ext>
            </a:extLst>
          </p:cNvPr>
          <p:cNvSpPr txBox="1">
            <a:spLocks noChangeArrowheads="1"/>
          </p:cNvSpPr>
          <p:nvPr userDrawn="1"/>
        </p:nvSpPr>
        <p:spPr bwMode="auto">
          <a:xfrm>
            <a:off x="881063" y="49213"/>
            <a:ext cx="4021137" cy="40005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2000" dirty="0">
                <a:solidFill>
                  <a:schemeClr val="bg1"/>
                </a:solidFill>
                <a:latin typeface="Calibri" panose="020F0502020204030204" pitchFamily="34"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5014BA0-AD05-411B-AF75-9DE240859BF8}"/>
              </a:ext>
            </a:extLst>
          </p:cNvPr>
          <p:cNvSpPr>
            <a:spLocks noGrp="1"/>
          </p:cNvSpPr>
          <p:nvPr>
            <p:ph type="dt" sz="half" idx="10"/>
          </p:nvPr>
        </p:nvSpPr>
        <p:spPr/>
        <p:txBody>
          <a:bodyPr/>
          <a:lstStyle>
            <a:lvl1pPr>
              <a:defRPr/>
            </a:lvl1pPr>
          </a:lstStyle>
          <a:p>
            <a:pPr>
              <a:defRPr/>
            </a:pPr>
            <a:fld id="{B2E30CA8-F15C-4A06-82E2-0A4F1A5D2554}" type="datetimeFigureOut">
              <a:rPr lang="en-US"/>
              <a:pPr>
                <a:defRPr/>
              </a:pPr>
              <a:t>1/22/2020</a:t>
            </a:fld>
            <a:endParaRPr lang="en-US" dirty="0"/>
          </a:p>
        </p:txBody>
      </p:sp>
      <p:sp>
        <p:nvSpPr>
          <p:cNvPr id="6" name="Footer Placeholder 4">
            <a:extLst>
              <a:ext uri="{FF2B5EF4-FFF2-40B4-BE49-F238E27FC236}">
                <a16:creationId xmlns:a16="http://schemas.microsoft.com/office/drawing/2014/main" id="{A813883D-E4CD-488D-A210-7563FF5AF67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7DCC8AB7-E1DD-4262-BEC9-6350C3ABEC00}"/>
              </a:ext>
            </a:extLst>
          </p:cNvPr>
          <p:cNvSpPr>
            <a:spLocks noGrp="1"/>
          </p:cNvSpPr>
          <p:nvPr>
            <p:ph type="sldNum" sz="quarter" idx="12"/>
          </p:nvPr>
        </p:nvSpPr>
        <p:spPr/>
        <p:txBody>
          <a:bodyPr/>
          <a:lstStyle>
            <a:lvl1pPr>
              <a:defRPr/>
            </a:lvl1pPr>
          </a:lstStyle>
          <a:p>
            <a:pPr>
              <a:defRPr/>
            </a:pPr>
            <a:fld id="{F4943BF5-8501-44C7-A053-1016E8C57880}" type="slidenum">
              <a:rPr lang="en-US"/>
              <a:pPr>
                <a:defRPr/>
              </a:pPr>
              <a:t>‹#›</a:t>
            </a:fld>
            <a:endParaRPr lang="en-US" dirty="0"/>
          </a:p>
        </p:txBody>
      </p:sp>
    </p:spTree>
    <p:extLst>
      <p:ext uri="{BB962C8B-B14F-4D97-AF65-F5344CB8AC3E}">
        <p14:creationId xmlns:p14="http://schemas.microsoft.com/office/powerpoint/2010/main" val="40873996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1ACEC0-9736-490D-BCF2-F757A328CF58}"/>
              </a:ext>
            </a:extLst>
          </p:cNvPr>
          <p:cNvSpPr txBox="1">
            <a:spLocks noChangeArrowheads="1"/>
          </p:cNvSpPr>
          <p:nvPr userDrawn="1"/>
        </p:nvSpPr>
        <p:spPr bwMode="auto">
          <a:xfrm>
            <a:off x="881063" y="49213"/>
            <a:ext cx="4021137" cy="40005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2000" dirty="0">
                <a:solidFill>
                  <a:schemeClr val="bg1"/>
                </a:solidFill>
                <a:latin typeface="Calibri" panose="020F0502020204030204" pitchFamily="34"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906951A-4ACF-4B30-B6E6-28E47C7C957E}"/>
              </a:ext>
            </a:extLst>
          </p:cNvPr>
          <p:cNvSpPr>
            <a:spLocks noGrp="1"/>
          </p:cNvSpPr>
          <p:nvPr>
            <p:ph type="dt" sz="half" idx="10"/>
          </p:nvPr>
        </p:nvSpPr>
        <p:spPr/>
        <p:txBody>
          <a:bodyPr/>
          <a:lstStyle>
            <a:lvl1pPr>
              <a:defRPr/>
            </a:lvl1pPr>
          </a:lstStyle>
          <a:p>
            <a:pPr>
              <a:defRPr/>
            </a:pPr>
            <a:fld id="{FFD3A94A-9E38-4406-8DF3-0D23332C7B7B}" type="datetimeFigureOut">
              <a:rPr lang="en-US"/>
              <a:pPr>
                <a:defRPr/>
              </a:pPr>
              <a:t>1/22/2020</a:t>
            </a:fld>
            <a:endParaRPr lang="en-US" dirty="0"/>
          </a:p>
        </p:txBody>
      </p:sp>
      <p:sp>
        <p:nvSpPr>
          <p:cNvPr id="6" name="Footer Placeholder 4">
            <a:extLst>
              <a:ext uri="{FF2B5EF4-FFF2-40B4-BE49-F238E27FC236}">
                <a16:creationId xmlns:a16="http://schemas.microsoft.com/office/drawing/2014/main" id="{B01BAA4E-B89F-4146-AE40-D8C9C409E630}"/>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F730C18E-B3B9-4AF5-9BF5-EF5DB648B2EE}"/>
              </a:ext>
            </a:extLst>
          </p:cNvPr>
          <p:cNvSpPr>
            <a:spLocks noGrp="1"/>
          </p:cNvSpPr>
          <p:nvPr>
            <p:ph type="sldNum" sz="quarter" idx="12"/>
          </p:nvPr>
        </p:nvSpPr>
        <p:spPr/>
        <p:txBody>
          <a:bodyPr/>
          <a:lstStyle>
            <a:lvl1pPr>
              <a:defRPr/>
            </a:lvl1pPr>
          </a:lstStyle>
          <a:p>
            <a:pPr>
              <a:defRPr/>
            </a:pPr>
            <a:fld id="{7D1F0462-C6BC-402B-875E-AFDD9B8B6280}" type="slidenum">
              <a:rPr lang="en-US"/>
              <a:pPr>
                <a:defRPr/>
              </a:pPr>
              <a:t>‹#›</a:t>
            </a:fld>
            <a:endParaRPr lang="en-US" dirty="0"/>
          </a:p>
        </p:txBody>
      </p:sp>
    </p:spTree>
    <p:extLst>
      <p:ext uri="{BB962C8B-B14F-4D97-AF65-F5344CB8AC3E}">
        <p14:creationId xmlns:p14="http://schemas.microsoft.com/office/powerpoint/2010/main" val="206218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EB1C13-D6D4-4104-8C3A-6233F4CAF73A}"/>
              </a:ext>
            </a:extLst>
          </p:cNvPr>
          <p:cNvSpPr txBox="1">
            <a:spLocks noChangeArrowheads="1"/>
          </p:cNvSpPr>
          <p:nvPr userDrawn="1"/>
        </p:nvSpPr>
        <p:spPr bwMode="auto">
          <a:xfrm>
            <a:off x="881063" y="49213"/>
            <a:ext cx="4021137" cy="40005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2000" dirty="0">
                <a:solidFill>
                  <a:schemeClr val="bg1"/>
                </a:solidFill>
                <a:latin typeface="Calibri" panose="020F0502020204030204" pitchFamily="34"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B2B9111-7150-40A6-9AF8-BFDDCE2BA15E}"/>
              </a:ext>
            </a:extLst>
          </p:cNvPr>
          <p:cNvSpPr>
            <a:spLocks noGrp="1"/>
          </p:cNvSpPr>
          <p:nvPr>
            <p:ph type="dt" sz="half" idx="10"/>
          </p:nvPr>
        </p:nvSpPr>
        <p:spPr/>
        <p:txBody>
          <a:bodyPr/>
          <a:lstStyle>
            <a:lvl1pPr>
              <a:defRPr/>
            </a:lvl1pPr>
          </a:lstStyle>
          <a:p>
            <a:pPr>
              <a:defRPr/>
            </a:pPr>
            <a:fld id="{4411E683-7633-4F7C-87E7-3CE5D88A9C00}" type="datetimeFigureOut">
              <a:rPr lang="en-US"/>
              <a:pPr>
                <a:defRPr/>
              </a:pPr>
              <a:t>1/22/2020</a:t>
            </a:fld>
            <a:endParaRPr lang="en-US" dirty="0"/>
          </a:p>
        </p:txBody>
      </p:sp>
      <p:sp>
        <p:nvSpPr>
          <p:cNvPr id="6" name="Footer Placeholder 4">
            <a:extLst>
              <a:ext uri="{FF2B5EF4-FFF2-40B4-BE49-F238E27FC236}">
                <a16:creationId xmlns:a16="http://schemas.microsoft.com/office/drawing/2014/main" id="{7E3B971B-32FB-45E5-AE80-87F22C207308}"/>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621405F1-113A-48C7-96DE-399F988E0F49}"/>
              </a:ext>
            </a:extLst>
          </p:cNvPr>
          <p:cNvSpPr>
            <a:spLocks noGrp="1"/>
          </p:cNvSpPr>
          <p:nvPr>
            <p:ph type="sldNum" sz="quarter" idx="12"/>
          </p:nvPr>
        </p:nvSpPr>
        <p:spPr/>
        <p:txBody>
          <a:bodyPr/>
          <a:lstStyle>
            <a:lvl1pPr>
              <a:defRPr/>
            </a:lvl1pPr>
          </a:lstStyle>
          <a:p>
            <a:pPr>
              <a:defRPr/>
            </a:pPr>
            <a:fld id="{E30424DF-8100-4CA2-8FEA-BAE5522B9168}" type="slidenum">
              <a:rPr lang="en-US"/>
              <a:pPr>
                <a:defRPr/>
              </a:pPr>
              <a:t>‹#›</a:t>
            </a:fld>
            <a:endParaRPr lang="en-US" dirty="0"/>
          </a:p>
        </p:txBody>
      </p:sp>
    </p:spTree>
    <p:extLst>
      <p:ext uri="{BB962C8B-B14F-4D97-AF65-F5344CB8AC3E}">
        <p14:creationId xmlns:p14="http://schemas.microsoft.com/office/powerpoint/2010/main" val="11496890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86F587-3F6F-4281-AA31-F64B8C2096FE}"/>
              </a:ext>
            </a:extLst>
          </p:cNvPr>
          <p:cNvSpPr txBox="1">
            <a:spLocks noChangeArrowheads="1"/>
          </p:cNvSpPr>
          <p:nvPr userDrawn="1"/>
        </p:nvSpPr>
        <p:spPr bwMode="auto">
          <a:xfrm>
            <a:off x="881063" y="49213"/>
            <a:ext cx="4021137" cy="40005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2000" dirty="0">
                <a:solidFill>
                  <a:schemeClr val="bg1"/>
                </a:solidFill>
                <a:latin typeface="Calibri" panose="020F0502020204030204" pitchFamily="34"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AAF3755-1818-42D2-B6E2-17E95A2E63E4}"/>
              </a:ext>
            </a:extLst>
          </p:cNvPr>
          <p:cNvSpPr>
            <a:spLocks noGrp="1"/>
          </p:cNvSpPr>
          <p:nvPr>
            <p:ph type="dt" sz="half" idx="10"/>
          </p:nvPr>
        </p:nvSpPr>
        <p:spPr/>
        <p:txBody>
          <a:bodyPr/>
          <a:lstStyle>
            <a:lvl1pPr>
              <a:defRPr/>
            </a:lvl1pPr>
          </a:lstStyle>
          <a:p>
            <a:pPr>
              <a:defRPr/>
            </a:pPr>
            <a:fld id="{9654589F-63CB-42E2-8191-CE4C30E85607}" type="datetimeFigureOut">
              <a:rPr lang="en-US"/>
              <a:pPr>
                <a:defRPr/>
              </a:pPr>
              <a:t>1/22/2020</a:t>
            </a:fld>
            <a:endParaRPr lang="en-US" dirty="0"/>
          </a:p>
        </p:txBody>
      </p:sp>
      <p:sp>
        <p:nvSpPr>
          <p:cNvPr id="6" name="Footer Placeholder 4">
            <a:extLst>
              <a:ext uri="{FF2B5EF4-FFF2-40B4-BE49-F238E27FC236}">
                <a16:creationId xmlns:a16="http://schemas.microsoft.com/office/drawing/2014/main" id="{2BCF8ADA-A74D-4F9A-BDA5-B2DD78E22697}"/>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3335A499-58ED-4137-8CD9-1C4B4B90DE2D}"/>
              </a:ext>
            </a:extLst>
          </p:cNvPr>
          <p:cNvSpPr>
            <a:spLocks noGrp="1"/>
          </p:cNvSpPr>
          <p:nvPr>
            <p:ph type="sldNum" sz="quarter" idx="12"/>
          </p:nvPr>
        </p:nvSpPr>
        <p:spPr/>
        <p:txBody>
          <a:bodyPr/>
          <a:lstStyle>
            <a:lvl1pPr>
              <a:defRPr/>
            </a:lvl1pPr>
          </a:lstStyle>
          <a:p>
            <a:pPr>
              <a:defRPr/>
            </a:pPr>
            <a:fld id="{8E2AEF94-7859-48C5-9F50-9F84564DB66F}" type="slidenum">
              <a:rPr lang="en-US"/>
              <a:pPr>
                <a:defRPr/>
              </a:pPr>
              <a:t>‹#›</a:t>
            </a:fld>
            <a:endParaRPr lang="en-US" dirty="0"/>
          </a:p>
        </p:txBody>
      </p:sp>
    </p:spTree>
    <p:extLst>
      <p:ext uri="{BB962C8B-B14F-4D97-AF65-F5344CB8AC3E}">
        <p14:creationId xmlns:p14="http://schemas.microsoft.com/office/powerpoint/2010/main" val="189988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93909-CCF3-4A60-8A8D-F2FEB5189B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87A734-087F-4021-888D-E9B81B9D28D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0250FA-7FE0-48D5-8DB4-C5794875F17D}"/>
              </a:ext>
            </a:extLst>
          </p:cNvPr>
          <p:cNvSpPr>
            <a:spLocks noGrp="1"/>
          </p:cNvSpPr>
          <p:nvPr>
            <p:ph type="dt" sz="half" idx="10"/>
          </p:nvPr>
        </p:nvSpPr>
        <p:spPr/>
        <p:txBody>
          <a:bodyPr/>
          <a:lstStyle/>
          <a:p>
            <a:fld id="{C7741E83-B2E2-4F49-86E8-2F5EAAC16F09}" type="datetimeFigureOut">
              <a:rPr lang="en-US" smtClean="0"/>
              <a:t>1/22/2020</a:t>
            </a:fld>
            <a:endParaRPr lang="en-US"/>
          </a:p>
        </p:txBody>
      </p:sp>
      <p:sp>
        <p:nvSpPr>
          <p:cNvPr id="5" name="Footer Placeholder 4">
            <a:extLst>
              <a:ext uri="{FF2B5EF4-FFF2-40B4-BE49-F238E27FC236}">
                <a16:creationId xmlns:a16="http://schemas.microsoft.com/office/drawing/2014/main" id="{FA1247AD-161D-4E2D-B0CF-DE4E7F209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AA4CD1-B8E1-4BFF-A20A-49BA315E93D3}"/>
              </a:ext>
            </a:extLst>
          </p:cNvPr>
          <p:cNvSpPr>
            <a:spLocks noGrp="1"/>
          </p:cNvSpPr>
          <p:nvPr>
            <p:ph type="sldNum" sz="quarter" idx="12"/>
          </p:nvPr>
        </p:nvSpPr>
        <p:spPr/>
        <p:txBody>
          <a:bodyPr/>
          <a:lstStyle/>
          <a:p>
            <a:fld id="{08460BB3-BC48-454A-88AC-ED5BE1F43C49}" type="slidenum">
              <a:rPr lang="en-US" smtClean="0"/>
              <a:t>‹#›</a:t>
            </a:fld>
            <a:endParaRPr lang="en-US"/>
          </a:p>
        </p:txBody>
      </p:sp>
    </p:spTree>
    <p:extLst>
      <p:ext uri="{BB962C8B-B14F-4D97-AF65-F5344CB8AC3E}">
        <p14:creationId xmlns:p14="http://schemas.microsoft.com/office/powerpoint/2010/main" val="36005285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A70C6816-3AE2-4E06-B315-0F30BBBA4E2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440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F7A2049-5D56-43C4-A68C-914125147895}"/>
              </a:ext>
            </a:extLst>
          </p:cNvPr>
          <p:cNvSpPr/>
          <p:nvPr userDrawn="1"/>
        </p:nvSpPr>
        <p:spPr>
          <a:xfrm>
            <a:off x="0" y="4413250"/>
            <a:ext cx="12192000" cy="24526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C8F40619-9DAF-44C5-87FE-B4427C1564AB}"/>
              </a:ext>
            </a:extLst>
          </p:cNvPr>
          <p:cNvSpPr/>
          <p:nvPr userDrawn="1"/>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20" descr="A picture containing tree, stop, sky, road&#10;&#10;Description generated with high confidence">
            <a:extLst>
              <a:ext uri="{FF2B5EF4-FFF2-40B4-BE49-F238E27FC236}">
                <a16:creationId xmlns:a16="http://schemas.microsoft.com/office/drawing/2014/main" id="{D3B1B423-5983-4E78-B009-733B4F37095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96538" y="4649788"/>
            <a:ext cx="83185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8942560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4" name="Picture 15" descr="A group of baseball players standing on top of a field&#10;&#10;Description automatically generated">
            <a:extLst>
              <a:ext uri="{FF2B5EF4-FFF2-40B4-BE49-F238E27FC236}">
                <a16:creationId xmlns:a16="http://schemas.microsoft.com/office/drawing/2014/main" id="{9C0E78DA-8F65-4864-A404-B02D0F6C52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763"/>
            <a:ext cx="12192000" cy="440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1B3FCEE7-6B94-4397-820C-AA318BAADD75}"/>
              </a:ext>
            </a:extLst>
          </p:cNvPr>
          <p:cNvSpPr/>
          <p:nvPr userDrawn="1"/>
        </p:nvSpPr>
        <p:spPr>
          <a:xfrm>
            <a:off x="0" y="4413250"/>
            <a:ext cx="12192000" cy="24526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A5202180-27EE-424D-BDE4-550599C671DA}"/>
              </a:ext>
            </a:extLst>
          </p:cNvPr>
          <p:cNvSpPr/>
          <p:nvPr userDrawn="1"/>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20" descr="A picture containing tree, stop, sky, road&#10;&#10;Description generated with high confidence">
            <a:extLst>
              <a:ext uri="{FF2B5EF4-FFF2-40B4-BE49-F238E27FC236}">
                <a16:creationId xmlns:a16="http://schemas.microsoft.com/office/drawing/2014/main" id="{F8046C90-9E55-4341-A4E1-32442FA238A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96538" y="4649788"/>
            <a:ext cx="83185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435611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2FD81030-82A1-4E6E-95E5-8AC1AA7B3827}"/>
              </a:ext>
            </a:extLst>
          </p:cNvPr>
          <p:cNvPicPr>
            <a:picLocks noChangeAspect="1"/>
          </p:cNvPicPr>
          <p:nvPr userDrawn="1"/>
        </p:nvPicPr>
        <p:blipFill>
          <a:blip r:embed="rId2">
            <a:extLst>
              <a:ext uri="{28A0092B-C50C-407E-A947-70E740481C1C}">
                <a14:useLocalDpi xmlns:a14="http://schemas.microsoft.com/office/drawing/2010/main" val="0"/>
              </a:ext>
            </a:extLst>
          </a:blip>
          <a:srcRect t="6187" b="51430"/>
          <a:stretch>
            <a:fillRect/>
          </a:stretch>
        </p:blipFill>
        <p:spPr bwMode="auto">
          <a:xfrm>
            <a:off x="0" y="-7938"/>
            <a:ext cx="1219200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11DD71A2-E8F8-47E7-9971-8358CF8E8076}"/>
              </a:ext>
            </a:extLst>
          </p:cNvPr>
          <p:cNvSpPr/>
          <p:nvPr userDrawn="1"/>
        </p:nvSpPr>
        <p:spPr>
          <a:xfrm>
            <a:off x="0" y="4413250"/>
            <a:ext cx="12192000" cy="24526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6F5D9E0F-792D-4AC0-AF99-2606E741B4E1}"/>
              </a:ext>
            </a:extLst>
          </p:cNvPr>
          <p:cNvSpPr/>
          <p:nvPr userDrawn="1"/>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20" descr="A picture containing tree, stop, sky, road&#10;&#10;Description generated with high confidence">
            <a:extLst>
              <a:ext uri="{FF2B5EF4-FFF2-40B4-BE49-F238E27FC236}">
                <a16:creationId xmlns:a16="http://schemas.microsoft.com/office/drawing/2014/main" id="{0B8037A1-ACCF-4317-BCCF-52170C980A4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96538" y="4649788"/>
            <a:ext cx="83185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1868445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393349-1135-4585-A937-8F4C1AF4F768}"/>
              </a:ext>
            </a:extLst>
          </p:cNvPr>
          <p:cNvSpPr>
            <a:spLocks noGrp="1"/>
          </p:cNvSpPr>
          <p:nvPr>
            <p:ph type="dt" sz="half" idx="10"/>
          </p:nvPr>
        </p:nvSpPr>
        <p:spPr/>
        <p:txBody>
          <a:bodyPr/>
          <a:lstStyle>
            <a:lvl1pPr>
              <a:defRPr/>
            </a:lvl1pPr>
          </a:lstStyle>
          <a:p>
            <a:pPr>
              <a:defRPr/>
            </a:pPr>
            <a:fld id="{55CE4DE9-E9D3-4215-9461-6EE0F9C758D8}" type="datetimeFigureOut">
              <a:rPr lang="en-US"/>
              <a:pPr>
                <a:defRPr/>
              </a:pPr>
              <a:t>1/22/2020</a:t>
            </a:fld>
            <a:endParaRPr lang="en-US" dirty="0"/>
          </a:p>
        </p:txBody>
      </p:sp>
      <p:sp>
        <p:nvSpPr>
          <p:cNvPr id="6" name="Footer Placeholder 5">
            <a:extLst>
              <a:ext uri="{FF2B5EF4-FFF2-40B4-BE49-F238E27FC236}">
                <a16:creationId xmlns:a16="http://schemas.microsoft.com/office/drawing/2014/main" id="{D876103A-5893-4AFE-A33A-600580EEC4E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AD8A7BA9-E4B9-421E-B970-BCCE41CAA612}"/>
              </a:ext>
            </a:extLst>
          </p:cNvPr>
          <p:cNvSpPr>
            <a:spLocks noGrp="1"/>
          </p:cNvSpPr>
          <p:nvPr>
            <p:ph type="sldNum" sz="quarter" idx="12"/>
          </p:nvPr>
        </p:nvSpPr>
        <p:spPr/>
        <p:txBody>
          <a:bodyPr/>
          <a:lstStyle>
            <a:lvl1pPr>
              <a:defRPr/>
            </a:lvl1pPr>
          </a:lstStyle>
          <a:p>
            <a:pPr>
              <a:defRPr/>
            </a:pPr>
            <a:fld id="{D119BCCA-ABFB-47BC-A478-F0A7B382546B}" type="slidenum">
              <a:rPr lang="en-US"/>
              <a:pPr>
                <a:defRPr/>
              </a:pPr>
              <a:t>‹#›</a:t>
            </a:fld>
            <a:endParaRPr lang="en-US" dirty="0"/>
          </a:p>
        </p:txBody>
      </p:sp>
    </p:spTree>
    <p:extLst>
      <p:ext uri="{BB962C8B-B14F-4D97-AF65-F5344CB8AC3E}">
        <p14:creationId xmlns:p14="http://schemas.microsoft.com/office/powerpoint/2010/main" val="21197774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760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2BEE8-7B5E-4C5C-95CB-EE1AAB73D10E}"/>
              </a:ext>
            </a:extLst>
          </p:cNvPr>
          <p:cNvSpPr>
            <a:spLocks noGrp="1"/>
          </p:cNvSpPr>
          <p:nvPr>
            <p:ph type="title"/>
          </p:nvPr>
        </p:nvSpPr>
        <p:spPr>
          <a:xfrm>
            <a:off x="831851" y="170997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98A52C-F570-4E57-A8EE-1DAAF2AD8E79}"/>
              </a:ext>
            </a:extLst>
          </p:cNvPr>
          <p:cNvSpPr>
            <a:spLocks noGrp="1"/>
          </p:cNvSpPr>
          <p:nvPr>
            <p:ph type="body" idx="1"/>
          </p:nvPr>
        </p:nvSpPr>
        <p:spPr>
          <a:xfrm>
            <a:off x="831851" y="458969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09C10B2-386F-4FE1-8A42-295D20680B95}"/>
              </a:ext>
            </a:extLst>
          </p:cNvPr>
          <p:cNvSpPr>
            <a:spLocks noGrp="1"/>
          </p:cNvSpPr>
          <p:nvPr>
            <p:ph type="dt" sz="half" idx="10"/>
          </p:nvPr>
        </p:nvSpPr>
        <p:spPr/>
        <p:txBody>
          <a:bodyPr/>
          <a:lstStyle/>
          <a:p>
            <a:fld id="{C7741E83-B2E2-4F49-86E8-2F5EAAC16F09}" type="datetimeFigureOut">
              <a:rPr lang="en-US" smtClean="0"/>
              <a:t>1/22/2020</a:t>
            </a:fld>
            <a:endParaRPr lang="en-US"/>
          </a:p>
        </p:txBody>
      </p:sp>
      <p:sp>
        <p:nvSpPr>
          <p:cNvPr id="5" name="Footer Placeholder 4">
            <a:extLst>
              <a:ext uri="{FF2B5EF4-FFF2-40B4-BE49-F238E27FC236}">
                <a16:creationId xmlns:a16="http://schemas.microsoft.com/office/drawing/2014/main" id="{39947BFE-2BB5-4D4F-A0F5-1EAB092BC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5D481-8D91-4330-BF67-058E6EEEB8EF}"/>
              </a:ext>
            </a:extLst>
          </p:cNvPr>
          <p:cNvSpPr>
            <a:spLocks noGrp="1"/>
          </p:cNvSpPr>
          <p:nvPr>
            <p:ph type="sldNum" sz="quarter" idx="12"/>
          </p:nvPr>
        </p:nvSpPr>
        <p:spPr/>
        <p:txBody>
          <a:bodyPr/>
          <a:lstStyle/>
          <a:p>
            <a:fld id="{08460BB3-BC48-454A-88AC-ED5BE1F43C49}" type="slidenum">
              <a:rPr lang="en-US" smtClean="0"/>
              <a:t>‹#›</a:t>
            </a:fld>
            <a:endParaRPr lang="en-US"/>
          </a:p>
        </p:txBody>
      </p:sp>
    </p:spTree>
    <p:extLst>
      <p:ext uri="{BB962C8B-B14F-4D97-AF65-F5344CB8AC3E}">
        <p14:creationId xmlns:p14="http://schemas.microsoft.com/office/powerpoint/2010/main" val="1727357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0E4F3-DBE1-4073-B631-97412BD6E1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4550C0-1407-45C0-A3A4-B4659D31AD3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A59FFE-3FEC-49D6-AFA1-CDF1F95D0E8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4BDEC2-1A9C-411C-8348-9471C5C8DB63}"/>
              </a:ext>
            </a:extLst>
          </p:cNvPr>
          <p:cNvSpPr>
            <a:spLocks noGrp="1"/>
          </p:cNvSpPr>
          <p:nvPr>
            <p:ph type="dt" sz="half" idx="10"/>
          </p:nvPr>
        </p:nvSpPr>
        <p:spPr/>
        <p:txBody>
          <a:bodyPr/>
          <a:lstStyle/>
          <a:p>
            <a:fld id="{C7741E83-B2E2-4F49-86E8-2F5EAAC16F09}" type="datetimeFigureOut">
              <a:rPr lang="en-US" smtClean="0"/>
              <a:t>1/22/2020</a:t>
            </a:fld>
            <a:endParaRPr lang="en-US"/>
          </a:p>
        </p:txBody>
      </p:sp>
      <p:sp>
        <p:nvSpPr>
          <p:cNvPr id="6" name="Footer Placeholder 5">
            <a:extLst>
              <a:ext uri="{FF2B5EF4-FFF2-40B4-BE49-F238E27FC236}">
                <a16:creationId xmlns:a16="http://schemas.microsoft.com/office/drawing/2014/main" id="{740794E7-5D5C-44A3-B8B6-25C0005819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C899D6-42CD-4656-82AA-8D9CE970EA3D}"/>
              </a:ext>
            </a:extLst>
          </p:cNvPr>
          <p:cNvSpPr>
            <a:spLocks noGrp="1"/>
          </p:cNvSpPr>
          <p:nvPr>
            <p:ph type="sldNum" sz="quarter" idx="12"/>
          </p:nvPr>
        </p:nvSpPr>
        <p:spPr/>
        <p:txBody>
          <a:bodyPr/>
          <a:lstStyle/>
          <a:p>
            <a:fld id="{08460BB3-BC48-454A-88AC-ED5BE1F43C49}" type="slidenum">
              <a:rPr lang="en-US" smtClean="0"/>
              <a:t>‹#›</a:t>
            </a:fld>
            <a:endParaRPr lang="en-US"/>
          </a:p>
        </p:txBody>
      </p:sp>
    </p:spTree>
    <p:extLst>
      <p:ext uri="{BB962C8B-B14F-4D97-AF65-F5344CB8AC3E}">
        <p14:creationId xmlns:p14="http://schemas.microsoft.com/office/powerpoint/2010/main" val="2581332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9F0C4-19B4-4181-A491-12DEA5F346A1}"/>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1412F8-3234-49D7-94C2-359C18F75662}"/>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B09D5B8-F85E-41F7-988D-27B213A76773}"/>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7B6D4C-EEA9-421D-9393-37A6415CA585}"/>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0723421-3C1D-494F-B085-CF1395FC80ED}"/>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0B17C3-3ED1-485C-90F8-8F9DE436D4B8}"/>
              </a:ext>
            </a:extLst>
          </p:cNvPr>
          <p:cNvSpPr>
            <a:spLocks noGrp="1"/>
          </p:cNvSpPr>
          <p:nvPr>
            <p:ph type="dt" sz="half" idx="10"/>
          </p:nvPr>
        </p:nvSpPr>
        <p:spPr/>
        <p:txBody>
          <a:bodyPr/>
          <a:lstStyle/>
          <a:p>
            <a:fld id="{C7741E83-B2E2-4F49-86E8-2F5EAAC16F09}" type="datetimeFigureOut">
              <a:rPr lang="en-US" smtClean="0"/>
              <a:t>1/22/2020</a:t>
            </a:fld>
            <a:endParaRPr lang="en-US"/>
          </a:p>
        </p:txBody>
      </p:sp>
      <p:sp>
        <p:nvSpPr>
          <p:cNvPr id="8" name="Footer Placeholder 7">
            <a:extLst>
              <a:ext uri="{FF2B5EF4-FFF2-40B4-BE49-F238E27FC236}">
                <a16:creationId xmlns:a16="http://schemas.microsoft.com/office/drawing/2014/main" id="{03842830-ABE3-4D7D-9122-59742A6195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F17DF33-6468-4881-AC9D-966FBB04A7CC}"/>
              </a:ext>
            </a:extLst>
          </p:cNvPr>
          <p:cNvSpPr>
            <a:spLocks noGrp="1"/>
          </p:cNvSpPr>
          <p:nvPr>
            <p:ph type="sldNum" sz="quarter" idx="12"/>
          </p:nvPr>
        </p:nvSpPr>
        <p:spPr/>
        <p:txBody>
          <a:bodyPr/>
          <a:lstStyle/>
          <a:p>
            <a:fld id="{08460BB3-BC48-454A-88AC-ED5BE1F43C49}" type="slidenum">
              <a:rPr lang="en-US" smtClean="0"/>
              <a:t>‹#›</a:t>
            </a:fld>
            <a:endParaRPr lang="en-US"/>
          </a:p>
        </p:txBody>
      </p:sp>
    </p:spTree>
    <p:extLst>
      <p:ext uri="{BB962C8B-B14F-4D97-AF65-F5344CB8AC3E}">
        <p14:creationId xmlns:p14="http://schemas.microsoft.com/office/powerpoint/2010/main" val="3638763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6C20E-D864-4392-B135-3E38900DA4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A28570-E0D3-49B1-9D5E-DCBED189B62A}"/>
              </a:ext>
            </a:extLst>
          </p:cNvPr>
          <p:cNvSpPr>
            <a:spLocks noGrp="1"/>
          </p:cNvSpPr>
          <p:nvPr>
            <p:ph type="dt" sz="half" idx="10"/>
          </p:nvPr>
        </p:nvSpPr>
        <p:spPr/>
        <p:txBody>
          <a:bodyPr/>
          <a:lstStyle/>
          <a:p>
            <a:fld id="{C7741E83-B2E2-4F49-86E8-2F5EAAC16F09}" type="datetimeFigureOut">
              <a:rPr lang="en-US" smtClean="0"/>
              <a:t>1/22/2020</a:t>
            </a:fld>
            <a:endParaRPr lang="en-US"/>
          </a:p>
        </p:txBody>
      </p:sp>
      <p:sp>
        <p:nvSpPr>
          <p:cNvPr id="4" name="Footer Placeholder 3">
            <a:extLst>
              <a:ext uri="{FF2B5EF4-FFF2-40B4-BE49-F238E27FC236}">
                <a16:creationId xmlns:a16="http://schemas.microsoft.com/office/drawing/2014/main" id="{7953972E-EFAB-4DE0-99FC-0878E01EAC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2D7DFE-F5C5-4073-BF24-CD5D2FE5BEE8}"/>
              </a:ext>
            </a:extLst>
          </p:cNvPr>
          <p:cNvSpPr>
            <a:spLocks noGrp="1"/>
          </p:cNvSpPr>
          <p:nvPr>
            <p:ph type="sldNum" sz="quarter" idx="12"/>
          </p:nvPr>
        </p:nvSpPr>
        <p:spPr/>
        <p:txBody>
          <a:bodyPr/>
          <a:lstStyle/>
          <a:p>
            <a:fld id="{08460BB3-BC48-454A-88AC-ED5BE1F43C49}" type="slidenum">
              <a:rPr lang="en-US" smtClean="0"/>
              <a:t>‹#›</a:t>
            </a:fld>
            <a:endParaRPr lang="en-US"/>
          </a:p>
        </p:txBody>
      </p:sp>
    </p:spTree>
    <p:extLst>
      <p:ext uri="{BB962C8B-B14F-4D97-AF65-F5344CB8AC3E}">
        <p14:creationId xmlns:p14="http://schemas.microsoft.com/office/powerpoint/2010/main" val="1367717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A35889-DE5C-469D-B5C9-4A4440B6FD5E}"/>
              </a:ext>
            </a:extLst>
          </p:cNvPr>
          <p:cNvSpPr>
            <a:spLocks noGrp="1"/>
          </p:cNvSpPr>
          <p:nvPr>
            <p:ph type="dt" sz="half" idx="10"/>
          </p:nvPr>
        </p:nvSpPr>
        <p:spPr/>
        <p:txBody>
          <a:bodyPr/>
          <a:lstStyle/>
          <a:p>
            <a:fld id="{C7741E83-B2E2-4F49-86E8-2F5EAAC16F09}" type="datetimeFigureOut">
              <a:rPr lang="en-US" smtClean="0"/>
              <a:t>1/22/2020</a:t>
            </a:fld>
            <a:endParaRPr lang="en-US"/>
          </a:p>
        </p:txBody>
      </p:sp>
      <p:sp>
        <p:nvSpPr>
          <p:cNvPr id="3" name="Footer Placeholder 2">
            <a:extLst>
              <a:ext uri="{FF2B5EF4-FFF2-40B4-BE49-F238E27FC236}">
                <a16:creationId xmlns:a16="http://schemas.microsoft.com/office/drawing/2014/main" id="{0940FE3F-C895-4095-BFEE-B007841384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BE7A83-2AFB-44AA-8253-19698BE47301}"/>
              </a:ext>
            </a:extLst>
          </p:cNvPr>
          <p:cNvSpPr>
            <a:spLocks noGrp="1"/>
          </p:cNvSpPr>
          <p:nvPr>
            <p:ph type="sldNum" sz="quarter" idx="12"/>
          </p:nvPr>
        </p:nvSpPr>
        <p:spPr/>
        <p:txBody>
          <a:bodyPr/>
          <a:lstStyle/>
          <a:p>
            <a:fld id="{08460BB3-BC48-454A-88AC-ED5BE1F43C49}" type="slidenum">
              <a:rPr lang="en-US" smtClean="0"/>
              <a:t>‹#›</a:t>
            </a:fld>
            <a:endParaRPr lang="en-US"/>
          </a:p>
        </p:txBody>
      </p:sp>
    </p:spTree>
    <p:extLst>
      <p:ext uri="{BB962C8B-B14F-4D97-AF65-F5344CB8AC3E}">
        <p14:creationId xmlns:p14="http://schemas.microsoft.com/office/powerpoint/2010/main" val="906325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BCA74-9238-4F96-818F-9D81D1343C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1D2D1E-4459-47FF-A295-21349B61DEF8}"/>
              </a:ext>
            </a:extLst>
          </p:cNvPr>
          <p:cNvSpPr>
            <a:spLocks noGrp="1"/>
          </p:cNvSpPr>
          <p:nvPr>
            <p:ph idx="1"/>
          </p:nvPr>
        </p:nvSpPr>
        <p:spPr>
          <a:xfrm>
            <a:off x="5183188" y="98765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D1197F-922E-46F5-8A67-0595AAECD8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3F1DA35-CF42-4C11-BAEF-EFAB05AD8008}"/>
              </a:ext>
            </a:extLst>
          </p:cNvPr>
          <p:cNvSpPr>
            <a:spLocks noGrp="1"/>
          </p:cNvSpPr>
          <p:nvPr>
            <p:ph type="dt" sz="half" idx="10"/>
          </p:nvPr>
        </p:nvSpPr>
        <p:spPr/>
        <p:txBody>
          <a:bodyPr/>
          <a:lstStyle/>
          <a:p>
            <a:fld id="{C7741E83-B2E2-4F49-86E8-2F5EAAC16F09}" type="datetimeFigureOut">
              <a:rPr lang="en-US" smtClean="0"/>
              <a:t>1/22/2020</a:t>
            </a:fld>
            <a:endParaRPr lang="en-US"/>
          </a:p>
        </p:txBody>
      </p:sp>
      <p:sp>
        <p:nvSpPr>
          <p:cNvPr id="6" name="Footer Placeholder 5">
            <a:extLst>
              <a:ext uri="{FF2B5EF4-FFF2-40B4-BE49-F238E27FC236}">
                <a16:creationId xmlns:a16="http://schemas.microsoft.com/office/drawing/2014/main" id="{5671F945-DBD0-41D0-939D-700930AA08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E8037D-B1A7-4C2D-8F54-9968C1F6199F}"/>
              </a:ext>
            </a:extLst>
          </p:cNvPr>
          <p:cNvSpPr>
            <a:spLocks noGrp="1"/>
          </p:cNvSpPr>
          <p:nvPr>
            <p:ph type="sldNum" sz="quarter" idx="12"/>
          </p:nvPr>
        </p:nvSpPr>
        <p:spPr/>
        <p:txBody>
          <a:bodyPr/>
          <a:lstStyle/>
          <a:p>
            <a:fld id="{08460BB3-BC48-454A-88AC-ED5BE1F43C49}" type="slidenum">
              <a:rPr lang="en-US" smtClean="0"/>
              <a:t>‹#›</a:t>
            </a:fld>
            <a:endParaRPr lang="en-US"/>
          </a:p>
        </p:txBody>
      </p:sp>
    </p:spTree>
    <p:extLst>
      <p:ext uri="{BB962C8B-B14F-4D97-AF65-F5344CB8AC3E}">
        <p14:creationId xmlns:p14="http://schemas.microsoft.com/office/powerpoint/2010/main" val="1552012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016C0-06F5-4C71-981C-1EF0969513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D40442-FC02-44DC-BE2D-6F2EEF632942}"/>
              </a:ext>
            </a:extLst>
          </p:cNvPr>
          <p:cNvSpPr>
            <a:spLocks noGrp="1"/>
          </p:cNvSpPr>
          <p:nvPr>
            <p:ph type="pic" idx="1"/>
          </p:nvPr>
        </p:nvSpPr>
        <p:spPr>
          <a:xfrm>
            <a:off x="5183188" y="98765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8434DE-9160-4CEF-9719-4EA1ABA6C8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EED2956-2178-4060-9D79-96214730C392}"/>
              </a:ext>
            </a:extLst>
          </p:cNvPr>
          <p:cNvSpPr>
            <a:spLocks noGrp="1"/>
          </p:cNvSpPr>
          <p:nvPr>
            <p:ph type="dt" sz="half" idx="10"/>
          </p:nvPr>
        </p:nvSpPr>
        <p:spPr/>
        <p:txBody>
          <a:bodyPr/>
          <a:lstStyle/>
          <a:p>
            <a:fld id="{C7741E83-B2E2-4F49-86E8-2F5EAAC16F09}" type="datetimeFigureOut">
              <a:rPr lang="en-US" smtClean="0"/>
              <a:t>1/22/2020</a:t>
            </a:fld>
            <a:endParaRPr lang="en-US"/>
          </a:p>
        </p:txBody>
      </p:sp>
      <p:sp>
        <p:nvSpPr>
          <p:cNvPr id="6" name="Footer Placeholder 5">
            <a:extLst>
              <a:ext uri="{FF2B5EF4-FFF2-40B4-BE49-F238E27FC236}">
                <a16:creationId xmlns:a16="http://schemas.microsoft.com/office/drawing/2014/main" id="{74B0E922-D397-45C2-8325-7841ED5083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4468F9-55BA-498B-8CB9-FD7037946557}"/>
              </a:ext>
            </a:extLst>
          </p:cNvPr>
          <p:cNvSpPr>
            <a:spLocks noGrp="1"/>
          </p:cNvSpPr>
          <p:nvPr>
            <p:ph type="sldNum" sz="quarter" idx="12"/>
          </p:nvPr>
        </p:nvSpPr>
        <p:spPr/>
        <p:txBody>
          <a:bodyPr/>
          <a:lstStyle/>
          <a:p>
            <a:fld id="{08460BB3-BC48-454A-88AC-ED5BE1F43C49}" type="slidenum">
              <a:rPr lang="en-US" smtClean="0"/>
              <a:t>‹#›</a:t>
            </a:fld>
            <a:endParaRPr lang="en-US"/>
          </a:p>
        </p:txBody>
      </p:sp>
    </p:spTree>
    <p:extLst>
      <p:ext uri="{BB962C8B-B14F-4D97-AF65-F5344CB8AC3E}">
        <p14:creationId xmlns:p14="http://schemas.microsoft.com/office/powerpoint/2010/main" val="366213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868271-E56D-42ED-834F-1CDC7651507C}"/>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574284-ABEF-4521-A166-7D478A4C42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44588-37CA-40A7-BF70-88831EFA5D96}"/>
              </a:ext>
            </a:extLst>
          </p:cNvPr>
          <p:cNvSpPr>
            <a:spLocks noGrp="1"/>
          </p:cNvSpPr>
          <p:nvPr>
            <p:ph type="dt" sz="half" idx="2"/>
          </p:nvPr>
        </p:nvSpPr>
        <p:spPr>
          <a:xfrm>
            <a:off x="838200" y="635658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741E83-B2E2-4F49-86E8-2F5EAAC16F09}" type="datetimeFigureOut">
              <a:rPr lang="en-US" smtClean="0"/>
              <a:t>1/22/2020</a:t>
            </a:fld>
            <a:endParaRPr lang="en-US"/>
          </a:p>
        </p:txBody>
      </p:sp>
      <p:sp>
        <p:nvSpPr>
          <p:cNvPr id="5" name="Footer Placeholder 4">
            <a:extLst>
              <a:ext uri="{FF2B5EF4-FFF2-40B4-BE49-F238E27FC236}">
                <a16:creationId xmlns:a16="http://schemas.microsoft.com/office/drawing/2014/main" id="{3ED07AC7-7370-41FD-B8DB-62D7BBE71580}"/>
              </a:ext>
            </a:extLst>
          </p:cNvPr>
          <p:cNvSpPr>
            <a:spLocks noGrp="1"/>
          </p:cNvSpPr>
          <p:nvPr>
            <p:ph type="ftr" sz="quarter" idx="3"/>
          </p:nvPr>
        </p:nvSpPr>
        <p:spPr>
          <a:xfrm>
            <a:off x="4038600" y="635658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3B4ABC-FEA2-4C0A-B494-3395FDE1C3B6}"/>
              </a:ext>
            </a:extLst>
          </p:cNvPr>
          <p:cNvSpPr>
            <a:spLocks noGrp="1"/>
          </p:cNvSpPr>
          <p:nvPr>
            <p:ph type="sldNum" sz="quarter" idx="4"/>
          </p:nvPr>
        </p:nvSpPr>
        <p:spPr>
          <a:xfrm>
            <a:off x="8610600" y="635658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460BB3-BC48-454A-88AC-ED5BE1F43C49}" type="slidenum">
              <a:rPr lang="en-US" smtClean="0"/>
              <a:t>‹#›</a:t>
            </a:fld>
            <a:endParaRPr lang="en-US"/>
          </a:p>
        </p:txBody>
      </p:sp>
    </p:spTree>
    <p:extLst>
      <p:ext uri="{BB962C8B-B14F-4D97-AF65-F5344CB8AC3E}">
        <p14:creationId xmlns:p14="http://schemas.microsoft.com/office/powerpoint/2010/main" val="1682978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56D6F7-34DF-4464-A0F4-DC1AC5E6F2D8}"/>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63943376-854B-479F-B12D-625F49A48B77}"/>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51F7D8E4-3145-410C-B3EC-2F75E7DE7AC5}"/>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5A25CED-321F-464F-8E11-7BDB04738B91}"/>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3664FB9F-5B5E-48D5-AFD1-07C3E379FF1B}" type="datetimeFigureOut">
              <a:rPr lang="en-US"/>
              <a:pPr>
                <a:defRPr/>
              </a:pPr>
              <a:t>1/22/2020</a:t>
            </a:fld>
            <a:endParaRPr lang="en-US" dirty="0"/>
          </a:p>
        </p:txBody>
      </p:sp>
      <p:sp>
        <p:nvSpPr>
          <p:cNvPr id="5" name="Footer Placeholder 4">
            <a:extLst>
              <a:ext uri="{FF2B5EF4-FFF2-40B4-BE49-F238E27FC236}">
                <a16:creationId xmlns:a16="http://schemas.microsoft.com/office/drawing/2014/main" id="{564D49EF-FD23-41F5-B748-EF15D15FBC3B}"/>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6AC75D89-9CB5-433C-B1BE-651C965D42BA}"/>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5AA4B144-EE57-441C-B3E2-D32EE3D30E67}" type="slidenum">
              <a:rPr lang="en-US"/>
              <a:pPr>
                <a:defRPr/>
              </a:pPr>
              <a:t>‹#›</a:t>
            </a:fld>
            <a:endParaRPr lang="en-US" dirty="0"/>
          </a:p>
        </p:txBody>
      </p:sp>
      <p:sp>
        <p:nvSpPr>
          <p:cNvPr id="7" name="Rectangle 6">
            <a:extLst>
              <a:ext uri="{FF2B5EF4-FFF2-40B4-BE49-F238E27FC236}">
                <a16:creationId xmlns:a16="http://schemas.microsoft.com/office/drawing/2014/main" id="{A259FD7E-35F7-4455-8DCC-C4735731ABEA}"/>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8" name="Rectangle 7">
            <a:extLst>
              <a:ext uri="{FF2B5EF4-FFF2-40B4-BE49-F238E27FC236}">
                <a16:creationId xmlns:a16="http://schemas.microsoft.com/office/drawing/2014/main" id="{2153D808-7321-4DC8-AC5D-F4714BFF2CBC}"/>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cxnSp>
        <p:nvCxnSpPr>
          <p:cNvPr id="12" name="Straight Connector 11">
            <a:extLst>
              <a:ext uri="{FF2B5EF4-FFF2-40B4-BE49-F238E27FC236}">
                <a16:creationId xmlns:a16="http://schemas.microsoft.com/office/drawing/2014/main" id="{A9318BC4-B422-4169-BD58-EE19BE992F32}"/>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7BAA220-0160-4A81-B92D-0EFEA037D0C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6" name="Group 21">
            <a:extLst>
              <a:ext uri="{FF2B5EF4-FFF2-40B4-BE49-F238E27FC236}">
                <a16:creationId xmlns:a16="http://schemas.microsoft.com/office/drawing/2014/main" id="{5D6A3934-2C06-4FF0-93B5-1E4FC1AF26C6}"/>
              </a:ext>
            </a:extLst>
          </p:cNvPr>
          <p:cNvGrpSpPr>
            <a:grpSpLocks/>
          </p:cNvGrpSpPr>
          <p:nvPr/>
        </p:nvGrpSpPr>
        <p:grpSpPr bwMode="auto">
          <a:xfrm>
            <a:off x="671513" y="855663"/>
            <a:ext cx="1131887" cy="650875"/>
            <a:chOff x="502921" y="856420"/>
            <a:chExt cx="850391" cy="649605"/>
          </a:xfrm>
        </p:grpSpPr>
        <p:sp>
          <p:nvSpPr>
            <p:cNvPr id="19" name="Freeform 18">
              <a:extLst>
                <a:ext uri="{FF2B5EF4-FFF2-40B4-BE49-F238E27FC236}">
                  <a16:creationId xmlns:a16="http://schemas.microsoft.com/office/drawing/2014/main" id="{CEC0F615-3FEF-4267-9647-A7D7618B2F7A}"/>
                </a:ext>
              </a:extLst>
            </p:cNvPr>
            <p:cNvSpPr/>
            <p:nvPr userDrawn="1"/>
          </p:nvSpPr>
          <p:spPr>
            <a:xfrm>
              <a:off x="504113" y="1376104"/>
              <a:ext cx="150280"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8" name="Freeform 17">
              <a:extLst>
                <a:ext uri="{FF2B5EF4-FFF2-40B4-BE49-F238E27FC236}">
                  <a16:creationId xmlns:a16="http://schemas.microsoft.com/office/drawing/2014/main" id="{B7F45A3F-1731-4F62-8AA7-79E9D93EE489}"/>
                </a:ext>
              </a:extLst>
            </p:cNvPr>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pic>
        <p:nvPicPr>
          <p:cNvPr id="1037" name="Picture 2" descr="A picture containing tree, stop, sky, road&#10;&#10;Description generated with high confidence">
            <a:extLst>
              <a:ext uri="{FF2B5EF4-FFF2-40B4-BE49-F238E27FC236}">
                <a16:creationId xmlns:a16="http://schemas.microsoft.com/office/drawing/2014/main" id="{733D31EA-3248-497B-A21E-5E02F330E506}"/>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49275" y="5815013"/>
            <a:ext cx="646113"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9648614"/>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Lst>
  <p:hf sldNum="0" hdr="0" dt="0"/>
  <p:txStyles>
    <p:titleStyle>
      <a:lvl1pPr algn="l" rtl="0" eaLnBrk="0" fontAlgn="base" hangingPunct="0">
        <a:lnSpc>
          <a:spcPts val="3800"/>
        </a:lnSpc>
        <a:spcBef>
          <a:spcPct val="0"/>
        </a:spcBef>
        <a:spcAft>
          <a:spcPct val="0"/>
        </a:spcAft>
        <a:defRPr sz="3800" b="1" kern="1200" cap="all">
          <a:solidFill>
            <a:schemeClr val="tx2"/>
          </a:solidFill>
          <a:latin typeface="+mj-lt"/>
          <a:ea typeface="+mj-ea"/>
          <a:cs typeface="+mj-cs"/>
        </a:defRPr>
      </a:lvl1pPr>
      <a:lvl2pPr algn="l" rtl="0" eaLnBrk="0" fontAlgn="base" hangingPunct="0">
        <a:lnSpc>
          <a:spcPts val="3800"/>
        </a:lnSpc>
        <a:spcBef>
          <a:spcPct val="0"/>
        </a:spcBef>
        <a:spcAft>
          <a:spcPct val="0"/>
        </a:spcAft>
        <a:defRPr sz="3800" b="1">
          <a:solidFill>
            <a:schemeClr val="tx2"/>
          </a:solidFill>
          <a:latin typeface="Calibri" pitchFamily="34" charset="0"/>
        </a:defRPr>
      </a:lvl2pPr>
      <a:lvl3pPr algn="l" rtl="0" eaLnBrk="0" fontAlgn="base" hangingPunct="0">
        <a:lnSpc>
          <a:spcPts val="3800"/>
        </a:lnSpc>
        <a:spcBef>
          <a:spcPct val="0"/>
        </a:spcBef>
        <a:spcAft>
          <a:spcPct val="0"/>
        </a:spcAft>
        <a:defRPr sz="3800" b="1">
          <a:solidFill>
            <a:schemeClr val="tx2"/>
          </a:solidFill>
          <a:latin typeface="Calibri" pitchFamily="34" charset="0"/>
        </a:defRPr>
      </a:lvl3pPr>
      <a:lvl4pPr algn="l" rtl="0" eaLnBrk="0" fontAlgn="base" hangingPunct="0">
        <a:lnSpc>
          <a:spcPts val="3800"/>
        </a:lnSpc>
        <a:spcBef>
          <a:spcPct val="0"/>
        </a:spcBef>
        <a:spcAft>
          <a:spcPct val="0"/>
        </a:spcAft>
        <a:defRPr sz="3800" b="1">
          <a:solidFill>
            <a:schemeClr val="tx2"/>
          </a:solidFill>
          <a:latin typeface="Calibri" pitchFamily="34" charset="0"/>
        </a:defRPr>
      </a:lvl4pPr>
      <a:lvl5pPr algn="l" rtl="0" eaLnBrk="0" fontAlgn="base" hangingPunct="0">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0" fontAlgn="base" hangingPunct="0">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0" fontAlgn="base" hangingPunct="0">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0" fontAlgn="base" hangingPunct="0">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25.jpeg"/><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78B92-9E4B-4133-B96A-A99415420DE4}"/>
              </a:ext>
            </a:extLst>
          </p:cNvPr>
          <p:cNvSpPr>
            <a:spLocks noGrp="1"/>
          </p:cNvSpPr>
          <p:nvPr>
            <p:ph type="ctrTitle"/>
          </p:nvPr>
        </p:nvSpPr>
        <p:spPr>
          <a:xfrm>
            <a:off x="1532164" y="599849"/>
            <a:ext cx="9144000" cy="2387600"/>
          </a:xfrm>
        </p:spPr>
        <p:txBody>
          <a:bodyPr>
            <a:normAutofit/>
          </a:bodyPr>
          <a:lstStyle/>
          <a:p>
            <a:r>
              <a:rPr lang="en-US" b="1" dirty="0"/>
              <a:t>TYLER SOFTBALL CHAPTER</a:t>
            </a:r>
            <a:br>
              <a:rPr lang="en-US" b="1" dirty="0"/>
            </a:br>
            <a:r>
              <a:rPr lang="en-US" b="1" dirty="0"/>
              <a:t>Coaches Meeting</a:t>
            </a:r>
          </a:p>
        </p:txBody>
      </p:sp>
      <p:sp>
        <p:nvSpPr>
          <p:cNvPr id="3" name="Subtitle 2">
            <a:extLst>
              <a:ext uri="{FF2B5EF4-FFF2-40B4-BE49-F238E27FC236}">
                <a16:creationId xmlns:a16="http://schemas.microsoft.com/office/drawing/2014/main" id="{3A0D4F7E-0784-4BDF-ABE1-8381F572167B}"/>
              </a:ext>
            </a:extLst>
          </p:cNvPr>
          <p:cNvSpPr>
            <a:spLocks noGrp="1"/>
          </p:cNvSpPr>
          <p:nvPr>
            <p:ph type="subTitle" idx="1"/>
          </p:nvPr>
        </p:nvSpPr>
        <p:spPr>
          <a:xfrm>
            <a:off x="1524000" y="2957292"/>
            <a:ext cx="9144000" cy="488269"/>
          </a:xfrm>
        </p:spPr>
        <p:txBody>
          <a:bodyPr/>
          <a:lstStyle/>
          <a:p>
            <a:r>
              <a:rPr lang="en-US" b="1" dirty="0"/>
              <a:t>January 22, 2019</a:t>
            </a:r>
          </a:p>
          <a:p>
            <a:endParaRPr lang="en-US" dirty="0"/>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1949" y="3486382"/>
            <a:ext cx="3706587" cy="2906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4089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89320-DD6A-4444-ABA6-E48E3DCF7B20}"/>
              </a:ext>
            </a:extLst>
          </p:cNvPr>
          <p:cNvSpPr>
            <a:spLocks noGrp="1"/>
          </p:cNvSpPr>
          <p:nvPr>
            <p:ph type="title"/>
          </p:nvPr>
        </p:nvSpPr>
        <p:spPr/>
        <p:txBody>
          <a:bodyPr/>
          <a:lstStyle/>
          <a:p>
            <a:pPr eaLnBrk="1" hangingPunct="1">
              <a:defRPr/>
            </a:pPr>
            <a:r>
              <a:rPr lang="en-US" dirty="0"/>
              <a:t>How a team scores</a:t>
            </a:r>
            <a:br>
              <a:rPr lang="en-US" dirty="0"/>
            </a:br>
            <a:r>
              <a:rPr lang="en-US" dirty="0"/>
              <a:t>Rule 9-1-1 EXCEPTION </a:t>
            </a:r>
            <a:r>
              <a:rPr lang="en-US" cap="none" dirty="0"/>
              <a:t>C</a:t>
            </a:r>
            <a:endParaRPr lang="en-US" dirty="0"/>
          </a:p>
        </p:txBody>
      </p:sp>
      <p:sp>
        <p:nvSpPr>
          <p:cNvPr id="50179" name="Content Placeholder 2">
            <a:extLst>
              <a:ext uri="{FF2B5EF4-FFF2-40B4-BE49-F238E27FC236}">
                <a16:creationId xmlns:a16="http://schemas.microsoft.com/office/drawing/2014/main" id="{243AE059-1E2D-4963-8853-24F4B49E5431}"/>
              </a:ext>
            </a:extLst>
          </p:cNvPr>
          <p:cNvSpPr>
            <a:spLocks noGrp="1" noChangeArrowheads="1"/>
          </p:cNvSpPr>
          <p:nvPr>
            <p:ph idx="1"/>
          </p:nvPr>
        </p:nvSpPr>
        <p:spPr/>
        <p:txBody>
          <a:bodyPr/>
          <a:lstStyle/>
          <a:p>
            <a:pPr eaLnBrk="1" hangingPunct="1">
              <a:defRPr/>
            </a:pPr>
            <a:r>
              <a:rPr lang="en-US" altLang="en-US" dirty="0"/>
              <a:t>A run is not scored if the runner advances to home plate during action in which the third out is made by a preceding runner who is declared out on an appeal play</a:t>
            </a:r>
            <a:r>
              <a:rPr lang="en-US" altLang="en-US" b="1" dirty="0"/>
              <a:t>.</a:t>
            </a:r>
          </a:p>
          <a:p>
            <a:pPr eaLnBrk="1" hangingPunct="1">
              <a:defRPr/>
            </a:pPr>
            <a:endParaRPr lang="en-US" altLang="en-US" b="1" dirty="0"/>
          </a:p>
          <a:p>
            <a:pPr eaLnBrk="1" hangingPunct="1">
              <a:defRPr/>
            </a:pPr>
            <a:r>
              <a:rPr lang="en-US" altLang="en-US" dirty="0"/>
              <a:t>Previous wording only described a runner failing to touch a base.  This new wording makes it clear that if the preceding runner is called out for any appeal play, the following runs would not score.</a:t>
            </a:r>
          </a:p>
          <a:p>
            <a:pPr marL="0" indent="0" eaLnBrk="1" hangingPunct="1">
              <a:buFont typeface="Wingdings" panose="05000000000000000000" pitchFamily="2" charset="2"/>
              <a:buNone/>
              <a:defRPr/>
            </a:pPr>
            <a:br>
              <a:rPr lang="en-US" altLang="en-US" b="1" dirty="0"/>
            </a:br>
            <a:endParaRPr lang="en-US" altLang="en-US" b="1" dirty="0"/>
          </a:p>
          <a:p>
            <a:pPr marL="0" indent="0" eaLnBrk="1" hangingPunct="1">
              <a:buFont typeface="Wingdings" panose="05000000000000000000" pitchFamily="2" charset="2"/>
              <a:buNone/>
              <a:defRPr/>
            </a:pPr>
            <a:endParaRPr lang="en-US" altLang="en-US" dirty="0"/>
          </a:p>
        </p:txBody>
      </p:sp>
      <p:sp>
        <p:nvSpPr>
          <p:cNvPr id="4" name="Footer Placeholder 3">
            <a:extLst>
              <a:ext uri="{FF2B5EF4-FFF2-40B4-BE49-F238E27FC236}">
                <a16:creationId xmlns:a16="http://schemas.microsoft.com/office/drawing/2014/main" id="{395E7E36-EC2D-409C-8EF7-2D7C0E72FF1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grpSp>
        <p:nvGrpSpPr>
          <p:cNvPr id="26629" name="Group 4">
            <a:extLst>
              <a:ext uri="{FF2B5EF4-FFF2-40B4-BE49-F238E27FC236}">
                <a16:creationId xmlns:a16="http://schemas.microsoft.com/office/drawing/2014/main" id="{B0E03C03-D6FC-47AD-A59E-E78FC1B8EDFD}"/>
              </a:ext>
            </a:extLst>
          </p:cNvPr>
          <p:cNvGrpSpPr>
            <a:grpSpLocks/>
          </p:cNvGrpSpPr>
          <p:nvPr/>
        </p:nvGrpSpPr>
        <p:grpSpPr bwMode="auto">
          <a:xfrm>
            <a:off x="10874375" y="5735638"/>
            <a:ext cx="1317625" cy="1093787"/>
            <a:chOff x="10873668" y="5736010"/>
            <a:chExt cx="1318332" cy="1094066"/>
          </a:xfrm>
        </p:grpSpPr>
        <p:sp>
          <p:nvSpPr>
            <p:cNvPr id="6" name="Rectangle 5">
              <a:extLst>
                <a:ext uri="{FF2B5EF4-FFF2-40B4-BE49-F238E27FC236}">
                  <a16:creationId xmlns:a16="http://schemas.microsoft.com/office/drawing/2014/main" id="{0ADBDD71-43CA-42C9-BEE0-E67C70DB6536}"/>
                </a:ext>
              </a:extLst>
            </p:cNvPr>
            <p:cNvSpPr/>
            <p:nvPr/>
          </p:nvSpPr>
          <p:spPr>
            <a:xfrm>
              <a:off x="10873668" y="6333062"/>
              <a:ext cx="1318332" cy="487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6631" name="Picture 6" descr="A close up of a logo&#10;&#10;Description automatically generated">
              <a:extLst>
                <a:ext uri="{FF2B5EF4-FFF2-40B4-BE49-F238E27FC236}">
                  <a16:creationId xmlns:a16="http://schemas.microsoft.com/office/drawing/2014/main" id="{33B5D08B-44DD-4ED9-9EA1-0A948DCDF3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3668" y="5736010"/>
              <a:ext cx="1230600" cy="109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04483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A6462-0B78-4C2E-A90F-469D3EDD1B75}"/>
              </a:ext>
            </a:extLst>
          </p:cNvPr>
          <p:cNvSpPr>
            <a:spLocks noGrp="1"/>
          </p:cNvSpPr>
          <p:nvPr>
            <p:ph type="title"/>
          </p:nvPr>
        </p:nvSpPr>
        <p:spPr/>
        <p:txBody>
          <a:bodyPr/>
          <a:lstStyle/>
          <a:p>
            <a:pPr>
              <a:defRPr/>
            </a:pPr>
            <a:r>
              <a:rPr lang="en-US" dirty="0"/>
              <a:t>How a team scores</a:t>
            </a:r>
            <a:br>
              <a:rPr lang="en-US" dirty="0"/>
            </a:br>
            <a:r>
              <a:rPr lang="en-US" dirty="0"/>
              <a:t>Rule 9-1-1 exception </a:t>
            </a:r>
            <a:r>
              <a:rPr lang="en-US" cap="none" dirty="0"/>
              <a:t>C</a:t>
            </a:r>
            <a:endParaRPr lang="en-US" dirty="0"/>
          </a:p>
        </p:txBody>
      </p:sp>
      <p:sp>
        <p:nvSpPr>
          <p:cNvPr id="28675" name="Content Placeholder 2">
            <a:extLst>
              <a:ext uri="{FF2B5EF4-FFF2-40B4-BE49-F238E27FC236}">
                <a16:creationId xmlns:a16="http://schemas.microsoft.com/office/drawing/2014/main" id="{E55CD145-777B-4976-8DF1-93993A14E238}"/>
              </a:ext>
            </a:extLst>
          </p:cNvPr>
          <p:cNvSpPr>
            <a:spLocks noGrp="1" noChangeArrowheads="1"/>
          </p:cNvSpPr>
          <p:nvPr>
            <p:ph idx="1"/>
          </p:nvPr>
        </p:nvSpPr>
        <p:spPr>
          <a:xfrm>
            <a:off x="8150225" y="1857375"/>
            <a:ext cx="3744913" cy="3284538"/>
          </a:xfrm>
        </p:spPr>
        <p:txBody>
          <a:bodyPr/>
          <a:lstStyle/>
          <a:p>
            <a:pPr marL="0" indent="0">
              <a:buFont typeface="Wingdings" panose="05000000000000000000" pitchFamily="2" charset="2"/>
              <a:buNone/>
            </a:pPr>
            <a:r>
              <a:rPr lang="en-US" altLang="en-US" sz="3000" baseline="30000"/>
              <a:t>In MechaniGram A, the fly ball is caught for the second out. Both runners tag. R1 on third base leaves early and scores, R2 on second base leaves legally to advance to third base. In MechaniGram B, the throw is over the defensive player’s head and R2 scores. The defense then appeals that R1 left early. No runs score since R1 is declared out and no runner can score if the preceding runner is called out</a:t>
            </a:r>
            <a:r>
              <a:rPr lang="en-US" altLang="en-US" sz="3000" baseline="30000">
                <a:solidFill>
                  <a:srgbClr val="FF0000"/>
                </a:solidFill>
              </a:rPr>
              <a:t> </a:t>
            </a:r>
            <a:r>
              <a:rPr lang="en-US" altLang="en-US" sz="3000" baseline="30000"/>
              <a:t>on appeal for the third out</a:t>
            </a:r>
          </a:p>
          <a:p>
            <a:pPr marL="0" indent="0">
              <a:buFont typeface="Wingdings" panose="05000000000000000000" pitchFamily="2" charset="2"/>
              <a:buNone/>
            </a:pPr>
            <a:r>
              <a:rPr lang="en-US" altLang="en-US" sz="3000" baseline="30000"/>
              <a:t>of the inning.</a:t>
            </a:r>
          </a:p>
        </p:txBody>
      </p:sp>
      <p:sp>
        <p:nvSpPr>
          <p:cNvPr id="4" name="Footer Placeholder 3">
            <a:extLst>
              <a:ext uri="{FF2B5EF4-FFF2-40B4-BE49-F238E27FC236}">
                <a16:creationId xmlns:a16="http://schemas.microsoft.com/office/drawing/2014/main" id="{66AFC04A-40D0-4207-A03E-CEECEC70EFA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28677" name="Picture 5" descr="A screenshot of a cell phone&#10;&#10;Description automatically generated">
            <a:extLst>
              <a:ext uri="{FF2B5EF4-FFF2-40B4-BE49-F238E27FC236}">
                <a16:creationId xmlns:a16="http://schemas.microsoft.com/office/drawing/2014/main" id="{7D5C9172-11B0-41DA-ADBD-F1437B73CD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338" y="1992313"/>
            <a:ext cx="6756400" cy="433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78" name="Group 5">
            <a:extLst>
              <a:ext uri="{FF2B5EF4-FFF2-40B4-BE49-F238E27FC236}">
                <a16:creationId xmlns:a16="http://schemas.microsoft.com/office/drawing/2014/main" id="{1240D60A-0150-4E3D-B1C0-EC3910E40A26}"/>
              </a:ext>
            </a:extLst>
          </p:cNvPr>
          <p:cNvGrpSpPr>
            <a:grpSpLocks/>
          </p:cNvGrpSpPr>
          <p:nvPr/>
        </p:nvGrpSpPr>
        <p:grpSpPr bwMode="auto">
          <a:xfrm>
            <a:off x="10874375" y="5735638"/>
            <a:ext cx="1317625" cy="1093787"/>
            <a:chOff x="10873668" y="5736010"/>
            <a:chExt cx="1318332" cy="1094066"/>
          </a:xfrm>
        </p:grpSpPr>
        <p:sp>
          <p:nvSpPr>
            <p:cNvPr id="7" name="Rectangle 6">
              <a:extLst>
                <a:ext uri="{FF2B5EF4-FFF2-40B4-BE49-F238E27FC236}">
                  <a16:creationId xmlns:a16="http://schemas.microsoft.com/office/drawing/2014/main" id="{01466C0A-A5B9-4136-BF14-67B5EFC382C3}"/>
                </a:ext>
              </a:extLst>
            </p:cNvPr>
            <p:cNvSpPr/>
            <p:nvPr/>
          </p:nvSpPr>
          <p:spPr>
            <a:xfrm>
              <a:off x="10873668" y="6333062"/>
              <a:ext cx="1318332" cy="487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8680" name="Picture 7" descr="A close up of a logo&#10;&#10;Description automatically generated">
              <a:extLst>
                <a:ext uri="{FF2B5EF4-FFF2-40B4-BE49-F238E27FC236}">
                  <a16:creationId xmlns:a16="http://schemas.microsoft.com/office/drawing/2014/main" id="{54ACB904-74BA-4AC0-958C-9C761E8C5C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3668" y="5736010"/>
              <a:ext cx="1230600" cy="109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66911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0ED97-CFEA-4A71-B124-D1BB8B1D4875}"/>
              </a:ext>
            </a:extLst>
          </p:cNvPr>
          <p:cNvSpPr>
            <a:spLocks noGrp="1"/>
          </p:cNvSpPr>
          <p:nvPr>
            <p:ph type="title"/>
          </p:nvPr>
        </p:nvSpPr>
        <p:spPr>
          <a:xfrm>
            <a:off x="963613" y="3068638"/>
            <a:ext cx="8867775" cy="1362075"/>
          </a:xfrm>
        </p:spPr>
        <p:txBody>
          <a:bodyPr/>
          <a:lstStyle/>
          <a:p>
            <a:pPr eaLnBrk="1" hangingPunct="1">
              <a:defRPr/>
            </a:pPr>
            <a:r>
              <a:rPr lang="en-US" altLang="en-US" sz="3600" dirty="0"/>
              <a:t>2020 NFHS </a:t>
            </a:r>
            <a:r>
              <a:rPr lang="en-US" sz="3600" dirty="0"/>
              <a:t>SOFTBALL </a:t>
            </a:r>
            <a:br>
              <a:rPr lang="en-US" sz="3600" dirty="0"/>
            </a:br>
            <a:r>
              <a:rPr lang="en-US" sz="3600" dirty="0"/>
              <a:t>Major editorial changes</a:t>
            </a:r>
          </a:p>
        </p:txBody>
      </p:sp>
      <p:grpSp>
        <p:nvGrpSpPr>
          <p:cNvPr id="30723" name="Group 3">
            <a:extLst>
              <a:ext uri="{FF2B5EF4-FFF2-40B4-BE49-F238E27FC236}">
                <a16:creationId xmlns:a16="http://schemas.microsoft.com/office/drawing/2014/main" id="{38466B8C-F597-4BE9-99F0-2434271A9B9F}"/>
              </a:ext>
            </a:extLst>
          </p:cNvPr>
          <p:cNvGrpSpPr>
            <a:grpSpLocks/>
          </p:cNvGrpSpPr>
          <p:nvPr/>
        </p:nvGrpSpPr>
        <p:grpSpPr bwMode="auto">
          <a:xfrm>
            <a:off x="0" y="4406900"/>
            <a:ext cx="12192000" cy="2451100"/>
            <a:chOff x="0" y="4406900"/>
            <a:chExt cx="12192000" cy="2451100"/>
          </a:xfrm>
        </p:grpSpPr>
        <p:sp>
          <p:nvSpPr>
            <p:cNvPr id="5" name="Rectangle 4">
              <a:extLst>
                <a:ext uri="{FF2B5EF4-FFF2-40B4-BE49-F238E27FC236}">
                  <a16:creationId xmlns:a16="http://schemas.microsoft.com/office/drawing/2014/main" id="{B5DD6CC7-F107-46CE-B806-76253517F046}"/>
                </a:ext>
              </a:extLst>
            </p:cNvPr>
            <p:cNvSpPr/>
            <p:nvPr/>
          </p:nvSpPr>
          <p:spPr>
            <a:xfrm>
              <a:off x="0" y="4406900"/>
              <a:ext cx="12192000" cy="24511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725" name="Picture 5" descr="A close up of a sign&#10;&#10;Description automatically generated">
              <a:extLst>
                <a:ext uri="{FF2B5EF4-FFF2-40B4-BE49-F238E27FC236}">
                  <a16:creationId xmlns:a16="http://schemas.microsoft.com/office/drawing/2014/main" id="{ECC334E3-4E7B-48A1-B502-89923B823C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24" y="4855786"/>
              <a:ext cx="1826378" cy="1826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 descr="A close up of a logo&#10;&#10;Description automatically generated">
              <a:extLst>
                <a:ext uri="{FF2B5EF4-FFF2-40B4-BE49-F238E27FC236}">
                  <a16:creationId xmlns:a16="http://schemas.microsoft.com/office/drawing/2014/main" id="{313F3F83-1F8D-4828-9BB7-119E402EB0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3928" y="5073312"/>
              <a:ext cx="1564956" cy="1391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68732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6AB52-8699-47D2-9B9F-7355A35DF1EC}"/>
              </a:ext>
            </a:extLst>
          </p:cNvPr>
          <p:cNvSpPr>
            <a:spLocks noGrp="1"/>
          </p:cNvSpPr>
          <p:nvPr>
            <p:ph type="title"/>
          </p:nvPr>
        </p:nvSpPr>
        <p:spPr/>
        <p:txBody>
          <a:bodyPr/>
          <a:lstStyle/>
          <a:p>
            <a:pPr>
              <a:defRPr/>
            </a:pPr>
            <a:r>
              <a:rPr lang="en-US" dirty="0"/>
              <a:t>The Field </a:t>
            </a:r>
            <a:br>
              <a:rPr lang="en-US" dirty="0"/>
            </a:br>
            <a:r>
              <a:rPr lang="en-US" dirty="0"/>
              <a:t>Rule 1-1-7</a:t>
            </a:r>
          </a:p>
        </p:txBody>
      </p:sp>
      <p:sp>
        <p:nvSpPr>
          <p:cNvPr id="32771" name="Content Placeholder 2">
            <a:extLst>
              <a:ext uri="{FF2B5EF4-FFF2-40B4-BE49-F238E27FC236}">
                <a16:creationId xmlns:a16="http://schemas.microsoft.com/office/drawing/2014/main" id="{17D8C75E-0790-4E4A-BFFE-8E5B837B678F}"/>
              </a:ext>
            </a:extLst>
          </p:cNvPr>
          <p:cNvSpPr>
            <a:spLocks noGrp="1" noChangeArrowheads="1"/>
          </p:cNvSpPr>
          <p:nvPr>
            <p:ph idx="1"/>
          </p:nvPr>
        </p:nvSpPr>
        <p:spPr>
          <a:xfrm>
            <a:off x="1476375" y="5199063"/>
            <a:ext cx="10247313" cy="1133475"/>
          </a:xfrm>
        </p:spPr>
        <p:txBody>
          <a:bodyPr/>
          <a:lstStyle/>
          <a:p>
            <a:pPr marL="0" indent="0">
              <a:buFont typeface="Wingdings" panose="05000000000000000000" pitchFamily="2" charset="2"/>
              <a:buNone/>
            </a:pPr>
            <a:r>
              <a:rPr lang="en-US" altLang="en-US" sz="2800"/>
              <a:t>Game management or a state administrator may establish a media area as needed.</a:t>
            </a:r>
            <a:endParaRPr lang="en-US" altLang="en-US" sz="2800" baseline="30000"/>
          </a:p>
        </p:txBody>
      </p:sp>
      <p:sp>
        <p:nvSpPr>
          <p:cNvPr id="4" name="Footer Placeholder 3">
            <a:extLst>
              <a:ext uri="{FF2B5EF4-FFF2-40B4-BE49-F238E27FC236}">
                <a16:creationId xmlns:a16="http://schemas.microsoft.com/office/drawing/2014/main" id="{4589772F-EC8A-44D2-A265-F474A807792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32773" name="Picture 6" descr="A picture containing screenshot&#10;&#10;Description automatically generated">
            <a:extLst>
              <a:ext uri="{FF2B5EF4-FFF2-40B4-BE49-F238E27FC236}">
                <a16:creationId xmlns:a16="http://schemas.microsoft.com/office/drawing/2014/main" id="{4B890E94-0276-40FE-A079-EC4B8F5B88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1288" y="2006600"/>
            <a:ext cx="10391775"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74" name="Group 5">
            <a:extLst>
              <a:ext uri="{FF2B5EF4-FFF2-40B4-BE49-F238E27FC236}">
                <a16:creationId xmlns:a16="http://schemas.microsoft.com/office/drawing/2014/main" id="{1E68B80D-677F-493A-9B4E-3487F55DE3BF}"/>
              </a:ext>
            </a:extLst>
          </p:cNvPr>
          <p:cNvGrpSpPr>
            <a:grpSpLocks/>
          </p:cNvGrpSpPr>
          <p:nvPr/>
        </p:nvGrpSpPr>
        <p:grpSpPr bwMode="auto">
          <a:xfrm>
            <a:off x="10874375" y="5735638"/>
            <a:ext cx="1317625" cy="1093787"/>
            <a:chOff x="10873668" y="5736010"/>
            <a:chExt cx="1318332" cy="1094066"/>
          </a:xfrm>
        </p:grpSpPr>
        <p:sp>
          <p:nvSpPr>
            <p:cNvPr id="7" name="Rectangle 6">
              <a:extLst>
                <a:ext uri="{FF2B5EF4-FFF2-40B4-BE49-F238E27FC236}">
                  <a16:creationId xmlns:a16="http://schemas.microsoft.com/office/drawing/2014/main" id="{6EDFC84E-9E60-41F8-8599-B561633D2647}"/>
                </a:ext>
              </a:extLst>
            </p:cNvPr>
            <p:cNvSpPr/>
            <p:nvPr/>
          </p:nvSpPr>
          <p:spPr>
            <a:xfrm>
              <a:off x="10873668" y="6333062"/>
              <a:ext cx="1318332" cy="487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2776" name="Picture 7" descr="A close up of a logo&#10;&#10;Description automatically generated">
              <a:extLst>
                <a:ext uri="{FF2B5EF4-FFF2-40B4-BE49-F238E27FC236}">
                  <a16:creationId xmlns:a16="http://schemas.microsoft.com/office/drawing/2014/main" id="{158F7912-F2A4-411A-8357-669D92CAEB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3668" y="5736010"/>
              <a:ext cx="1230600" cy="109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65959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354F8-4323-493C-8BB7-1E383591A66D}"/>
              </a:ext>
            </a:extLst>
          </p:cNvPr>
          <p:cNvSpPr>
            <a:spLocks noGrp="1"/>
          </p:cNvSpPr>
          <p:nvPr>
            <p:ph type="title"/>
          </p:nvPr>
        </p:nvSpPr>
        <p:spPr/>
        <p:txBody>
          <a:bodyPr/>
          <a:lstStyle/>
          <a:p>
            <a:pPr eaLnBrk="1" hangingPunct="1">
              <a:defRPr/>
            </a:pPr>
            <a:r>
              <a:rPr lang="en-US" dirty="0"/>
              <a:t>Field and equipment</a:t>
            </a:r>
            <a:br>
              <a:rPr lang="en-US" dirty="0"/>
            </a:br>
            <a:r>
              <a:rPr lang="en-US" dirty="0"/>
              <a:t>Rule 1-5-1</a:t>
            </a:r>
            <a:r>
              <a:rPr lang="en-US" sz="4000" cap="none" dirty="0"/>
              <a:t>d</a:t>
            </a:r>
            <a:endParaRPr lang="en-US" dirty="0"/>
          </a:p>
        </p:txBody>
      </p:sp>
      <p:sp>
        <p:nvSpPr>
          <p:cNvPr id="34819" name="Content Placeholder 2">
            <a:extLst>
              <a:ext uri="{FF2B5EF4-FFF2-40B4-BE49-F238E27FC236}">
                <a16:creationId xmlns:a16="http://schemas.microsoft.com/office/drawing/2014/main" id="{9A89AA82-C1DA-4467-8C25-5D04A03755D9}"/>
              </a:ext>
            </a:extLst>
          </p:cNvPr>
          <p:cNvSpPr>
            <a:spLocks noGrp="1" noChangeArrowheads="1"/>
          </p:cNvSpPr>
          <p:nvPr>
            <p:ph idx="1"/>
          </p:nvPr>
        </p:nvSpPr>
        <p:spPr/>
        <p:txBody>
          <a:bodyPr/>
          <a:lstStyle/>
          <a:p>
            <a:pPr eaLnBrk="1" hangingPunct="1"/>
            <a:r>
              <a:rPr lang="en-US" altLang="en-US"/>
              <a:t>Updates to add the new USA Softball </a:t>
            </a:r>
            <a:br>
              <a:rPr lang="en-US" altLang="en-US"/>
            </a:br>
            <a:r>
              <a:rPr lang="en-US" altLang="en-US"/>
              <a:t>All Games certification mark.</a:t>
            </a:r>
            <a:br>
              <a:rPr lang="en-US" altLang="en-US"/>
            </a:br>
            <a:endParaRPr lang="en-US" altLang="en-US"/>
          </a:p>
          <a:p>
            <a:pPr eaLnBrk="1" hangingPunct="1"/>
            <a:r>
              <a:rPr lang="en-US" altLang="en-US"/>
              <a:t>This new mark is very similar to the </a:t>
            </a:r>
            <a:br>
              <a:rPr lang="en-US" altLang="en-US"/>
            </a:br>
            <a:r>
              <a:rPr lang="en-US" altLang="en-US"/>
              <a:t>2004 ASA Softball Logo just with USA </a:t>
            </a:r>
            <a:br>
              <a:rPr lang="en-US" altLang="en-US"/>
            </a:br>
            <a:r>
              <a:rPr lang="en-US" altLang="en-US"/>
              <a:t>Softball wording.</a:t>
            </a:r>
            <a:br>
              <a:rPr lang="en-US" altLang="en-US"/>
            </a:br>
            <a:endParaRPr lang="en-US" altLang="en-US"/>
          </a:p>
          <a:p>
            <a:pPr eaLnBrk="1" hangingPunct="1"/>
            <a:r>
              <a:rPr lang="en-US" altLang="en-US"/>
              <a:t>This new mark will begin to be seen in </a:t>
            </a:r>
            <a:br>
              <a:rPr lang="en-US" altLang="en-US"/>
            </a:br>
            <a:r>
              <a:rPr lang="en-US" altLang="en-US"/>
              <a:t>2020 and beyond.</a:t>
            </a:r>
          </a:p>
          <a:p>
            <a:pPr eaLnBrk="1" hangingPunct="1"/>
            <a:endParaRPr lang="en-US" altLang="en-US"/>
          </a:p>
          <a:p>
            <a:pPr algn="ctr" eaLnBrk="1" hangingPunct="1"/>
            <a:endParaRPr lang="en-US" altLang="en-US"/>
          </a:p>
        </p:txBody>
      </p:sp>
      <p:sp>
        <p:nvSpPr>
          <p:cNvPr id="4" name="Footer Placeholder 3">
            <a:extLst>
              <a:ext uri="{FF2B5EF4-FFF2-40B4-BE49-F238E27FC236}">
                <a16:creationId xmlns:a16="http://schemas.microsoft.com/office/drawing/2014/main" id="{9CAC592B-DCF1-4BDC-BDAB-608D58DE5A6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34821" name="Picture 1">
            <a:extLst>
              <a:ext uri="{FF2B5EF4-FFF2-40B4-BE49-F238E27FC236}">
                <a16:creationId xmlns:a16="http://schemas.microsoft.com/office/drawing/2014/main" id="{55136BB3-1315-4A7A-9D34-4D4371A407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9800" y="2200275"/>
            <a:ext cx="2624138"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22" name="Group 5">
            <a:extLst>
              <a:ext uri="{FF2B5EF4-FFF2-40B4-BE49-F238E27FC236}">
                <a16:creationId xmlns:a16="http://schemas.microsoft.com/office/drawing/2014/main" id="{5CCB49B6-83B2-433E-A71A-117873F14791}"/>
              </a:ext>
            </a:extLst>
          </p:cNvPr>
          <p:cNvGrpSpPr>
            <a:grpSpLocks/>
          </p:cNvGrpSpPr>
          <p:nvPr/>
        </p:nvGrpSpPr>
        <p:grpSpPr bwMode="auto">
          <a:xfrm>
            <a:off x="10874375" y="5735638"/>
            <a:ext cx="1317625" cy="1093787"/>
            <a:chOff x="10873668" y="5736010"/>
            <a:chExt cx="1318332" cy="1094066"/>
          </a:xfrm>
        </p:grpSpPr>
        <p:sp>
          <p:nvSpPr>
            <p:cNvPr id="7" name="Rectangle 6">
              <a:extLst>
                <a:ext uri="{FF2B5EF4-FFF2-40B4-BE49-F238E27FC236}">
                  <a16:creationId xmlns:a16="http://schemas.microsoft.com/office/drawing/2014/main" id="{3F809F52-8BA3-42E4-A118-36038FE2A1A0}"/>
                </a:ext>
              </a:extLst>
            </p:cNvPr>
            <p:cNvSpPr/>
            <p:nvPr/>
          </p:nvSpPr>
          <p:spPr>
            <a:xfrm>
              <a:off x="10873668" y="6333062"/>
              <a:ext cx="1318332" cy="487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4824" name="Picture 7" descr="A close up of a logo&#10;&#10;Description automatically generated">
              <a:extLst>
                <a:ext uri="{FF2B5EF4-FFF2-40B4-BE49-F238E27FC236}">
                  <a16:creationId xmlns:a16="http://schemas.microsoft.com/office/drawing/2014/main" id="{6B9B7A77-BA69-4513-8D57-F631761E7F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3668" y="5736010"/>
              <a:ext cx="1230600" cy="109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4003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FCDFD-C797-49F3-8E49-3C5F73668B45}"/>
              </a:ext>
            </a:extLst>
          </p:cNvPr>
          <p:cNvSpPr>
            <a:spLocks noGrp="1"/>
          </p:cNvSpPr>
          <p:nvPr>
            <p:ph type="title"/>
          </p:nvPr>
        </p:nvSpPr>
        <p:spPr/>
        <p:txBody>
          <a:bodyPr/>
          <a:lstStyle/>
          <a:p>
            <a:pPr>
              <a:defRPr/>
            </a:pPr>
            <a:r>
              <a:rPr lang="en-US" dirty="0"/>
              <a:t>Runners Entitled to advance</a:t>
            </a:r>
            <a:br>
              <a:rPr lang="en-US" dirty="0"/>
            </a:br>
            <a:r>
              <a:rPr lang="en-US" dirty="0"/>
              <a:t>Rule 8-4-3</a:t>
            </a:r>
            <a:r>
              <a:rPr lang="en-US" cap="none" dirty="0"/>
              <a:t>d</a:t>
            </a:r>
            <a:r>
              <a:rPr lang="en-US" dirty="0"/>
              <a:t> Penalty</a:t>
            </a:r>
          </a:p>
        </p:txBody>
      </p:sp>
      <p:sp>
        <p:nvSpPr>
          <p:cNvPr id="36867" name="Content Placeholder 2">
            <a:extLst>
              <a:ext uri="{FF2B5EF4-FFF2-40B4-BE49-F238E27FC236}">
                <a16:creationId xmlns:a16="http://schemas.microsoft.com/office/drawing/2014/main" id="{0DD9BFEF-0191-4DD3-BE5F-86785E45B34D}"/>
              </a:ext>
            </a:extLst>
          </p:cNvPr>
          <p:cNvSpPr>
            <a:spLocks noGrp="1" noChangeArrowheads="1"/>
          </p:cNvSpPr>
          <p:nvPr>
            <p:ph idx="1"/>
          </p:nvPr>
        </p:nvSpPr>
        <p:spPr>
          <a:xfrm>
            <a:off x="5534025" y="2176463"/>
            <a:ext cx="6454775" cy="2951162"/>
          </a:xfrm>
        </p:spPr>
        <p:txBody>
          <a:bodyPr/>
          <a:lstStyle/>
          <a:p>
            <a:pPr marL="0" indent="0">
              <a:buFont typeface="Wingdings" panose="05000000000000000000" pitchFamily="2" charset="2"/>
              <a:buNone/>
            </a:pPr>
            <a:r>
              <a:rPr lang="en-US" altLang="en-US" sz="3600" baseline="30000"/>
              <a:t>Language was clarified to indicate that when F2 stops a wild pitch or passed ball with detached equipment, the batter is not awarded bases. But if that pitch completed the batter’s turn at bat, the batter-runner is awarded first base.</a:t>
            </a:r>
          </a:p>
        </p:txBody>
      </p:sp>
      <p:sp>
        <p:nvSpPr>
          <p:cNvPr id="4" name="Footer Placeholder 3">
            <a:extLst>
              <a:ext uri="{FF2B5EF4-FFF2-40B4-BE49-F238E27FC236}">
                <a16:creationId xmlns:a16="http://schemas.microsoft.com/office/drawing/2014/main" id="{FBA2A07E-9498-4022-8E4C-281E1E9152C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36869" name="Picture 6" descr="A picture containing text, book&#10;&#10;Description automatically generated">
            <a:extLst>
              <a:ext uri="{FF2B5EF4-FFF2-40B4-BE49-F238E27FC236}">
                <a16:creationId xmlns:a16="http://schemas.microsoft.com/office/drawing/2014/main" id="{D0C7CBA7-6D84-4446-AAB6-DDB8FEF691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513" y="1960563"/>
            <a:ext cx="402590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870" name="Group 5">
            <a:extLst>
              <a:ext uri="{FF2B5EF4-FFF2-40B4-BE49-F238E27FC236}">
                <a16:creationId xmlns:a16="http://schemas.microsoft.com/office/drawing/2014/main" id="{578B309F-8FD3-47E1-BECC-FC7BF91D4AAA}"/>
              </a:ext>
            </a:extLst>
          </p:cNvPr>
          <p:cNvGrpSpPr>
            <a:grpSpLocks/>
          </p:cNvGrpSpPr>
          <p:nvPr/>
        </p:nvGrpSpPr>
        <p:grpSpPr bwMode="auto">
          <a:xfrm>
            <a:off x="10874375" y="5735638"/>
            <a:ext cx="1317625" cy="1093787"/>
            <a:chOff x="10873668" y="5736010"/>
            <a:chExt cx="1318332" cy="1094066"/>
          </a:xfrm>
        </p:grpSpPr>
        <p:sp>
          <p:nvSpPr>
            <p:cNvPr id="7" name="Rectangle 6">
              <a:extLst>
                <a:ext uri="{FF2B5EF4-FFF2-40B4-BE49-F238E27FC236}">
                  <a16:creationId xmlns:a16="http://schemas.microsoft.com/office/drawing/2014/main" id="{36FCC702-9C1F-4F37-9084-CA9D4A7FC083}"/>
                </a:ext>
              </a:extLst>
            </p:cNvPr>
            <p:cNvSpPr/>
            <p:nvPr/>
          </p:nvSpPr>
          <p:spPr>
            <a:xfrm>
              <a:off x="10873668" y="6333062"/>
              <a:ext cx="1318332" cy="487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6872" name="Picture 7" descr="A close up of a logo&#10;&#10;Description automatically generated">
              <a:extLst>
                <a:ext uri="{FF2B5EF4-FFF2-40B4-BE49-F238E27FC236}">
                  <a16:creationId xmlns:a16="http://schemas.microsoft.com/office/drawing/2014/main" id="{028DA541-4016-40FF-A6ED-9469B7E0F4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3668" y="5736010"/>
              <a:ext cx="1230600" cy="109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07486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4E7C6-4D49-4139-91CA-CDBABD832B9C}"/>
              </a:ext>
            </a:extLst>
          </p:cNvPr>
          <p:cNvSpPr>
            <a:spLocks noGrp="1"/>
          </p:cNvSpPr>
          <p:nvPr>
            <p:ph type="title"/>
          </p:nvPr>
        </p:nvSpPr>
        <p:spPr>
          <a:xfrm>
            <a:off x="963613" y="3035300"/>
            <a:ext cx="8867775" cy="1362075"/>
          </a:xfrm>
        </p:spPr>
        <p:txBody>
          <a:bodyPr/>
          <a:lstStyle/>
          <a:p>
            <a:pPr eaLnBrk="1" hangingPunct="1">
              <a:defRPr/>
            </a:pPr>
            <a:r>
              <a:rPr lang="en-US" altLang="en-US" sz="3600" dirty="0"/>
              <a:t>2020 NFHS </a:t>
            </a:r>
            <a:r>
              <a:rPr lang="en-US" sz="3600" dirty="0"/>
              <a:t>SOFTBALL </a:t>
            </a:r>
            <a:br>
              <a:rPr lang="en-US" sz="3600" dirty="0"/>
            </a:br>
            <a:r>
              <a:rPr lang="en-US" sz="3600" dirty="0"/>
              <a:t>points of emphasis</a:t>
            </a:r>
          </a:p>
        </p:txBody>
      </p:sp>
      <p:sp>
        <p:nvSpPr>
          <p:cNvPr id="38915" name="Text Placeholder 2">
            <a:extLst>
              <a:ext uri="{FF2B5EF4-FFF2-40B4-BE49-F238E27FC236}">
                <a16:creationId xmlns:a16="http://schemas.microsoft.com/office/drawing/2014/main" id="{AB427531-5E33-4DBE-BF34-B30905D6E224}"/>
              </a:ext>
            </a:extLst>
          </p:cNvPr>
          <p:cNvSpPr>
            <a:spLocks noGrp="1" noChangeArrowheads="1"/>
          </p:cNvSpPr>
          <p:nvPr>
            <p:ph type="body" idx="1"/>
          </p:nvPr>
        </p:nvSpPr>
        <p:spPr>
          <a:xfrm>
            <a:off x="963613" y="2906713"/>
            <a:ext cx="10363200" cy="1500187"/>
          </a:xfrm>
        </p:spPr>
        <p:txBody>
          <a:bodyPr/>
          <a:lstStyle/>
          <a:p>
            <a:pPr eaLnBrk="1" hangingPunct="1"/>
            <a:r>
              <a:rPr lang="en-US" altLang="en-US" sz="4000" b="1"/>
              <a:t> </a:t>
            </a:r>
          </a:p>
        </p:txBody>
      </p:sp>
      <p:grpSp>
        <p:nvGrpSpPr>
          <p:cNvPr id="38916" name="Group 3">
            <a:extLst>
              <a:ext uri="{FF2B5EF4-FFF2-40B4-BE49-F238E27FC236}">
                <a16:creationId xmlns:a16="http://schemas.microsoft.com/office/drawing/2014/main" id="{CCBC6A92-2C94-44FC-BFEB-8DE63C28A0F3}"/>
              </a:ext>
            </a:extLst>
          </p:cNvPr>
          <p:cNvGrpSpPr>
            <a:grpSpLocks/>
          </p:cNvGrpSpPr>
          <p:nvPr/>
        </p:nvGrpSpPr>
        <p:grpSpPr bwMode="auto">
          <a:xfrm>
            <a:off x="0" y="4406900"/>
            <a:ext cx="12192000" cy="2451100"/>
            <a:chOff x="0" y="4406900"/>
            <a:chExt cx="12192000" cy="2451100"/>
          </a:xfrm>
        </p:grpSpPr>
        <p:sp>
          <p:nvSpPr>
            <p:cNvPr id="5" name="Rectangle 4">
              <a:extLst>
                <a:ext uri="{FF2B5EF4-FFF2-40B4-BE49-F238E27FC236}">
                  <a16:creationId xmlns:a16="http://schemas.microsoft.com/office/drawing/2014/main" id="{5C47B6AF-6DB9-4CBA-BC98-C477BCB3FE89}"/>
                </a:ext>
              </a:extLst>
            </p:cNvPr>
            <p:cNvSpPr/>
            <p:nvPr/>
          </p:nvSpPr>
          <p:spPr>
            <a:xfrm>
              <a:off x="0" y="4406900"/>
              <a:ext cx="12192000" cy="24511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918" name="Picture 5" descr="A close up of a sign&#10;&#10;Description automatically generated">
              <a:extLst>
                <a:ext uri="{FF2B5EF4-FFF2-40B4-BE49-F238E27FC236}">
                  <a16:creationId xmlns:a16="http://schemas.microsoft.com/office/drawing/2014/main" id="{353FC3AB-0C2A-409F-903E-608FDE8361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24" y="4855786"/>
              <a:ext cx="1826378" cy="1826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6" descr="A close up of a logo&#10;&#10;Description automatically generated">
              <a:extLst>
                <a:ext uri="{FF2B5EF4-FFF2-40B4-BE49-F238E27FC236}">
                  <a16:creationId xmlns:a16="http://schemas.microsoft.com/office/drawing/2014/main" id="{40D2DF22-6DA2-4156-A883-33B2A54C40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3928" y="5073312"/>
              <a:ext cx="1564956" cy="1391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02329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7FBDF-7D1A-4F2B-98C8-D27A3395434F}"/>
              </a:ext>
            </a:extLst>
          </p:cNvPr>
          <p:cNvSpPr>
            <a:spLocks noGrp="1"/>
          </p:cNvSpPr>
          <p:nvPr>
            <p:ph type="title"/>
          </p:nvPr>
        </p:nvSpPr>
        <p:spPr/>
        <p:txBody>
          <a:bodyPr/>
          <a:lstStyle/>
          <a:p>
            <a:pPr>
              <a:defRPr/>
            </a:pPr>
            <a:r>
              <a:rPr lang="en-US" dirty="0"/>
              <a:t>Damaged bat vs. illegal bat</a:t>
            </a:r>
          </a:p>
        </p:txBody>
      </p:sp>
      <p:sp>
        <p:nvSpPr>
          <p:cNvPr id="4" name="Footer Placeholder 3">
            <a:extLst>
              <a:ext uri="{FF2B5EF4-FFF2-40B4-BE49-F238E27FC236}">
                <a16:creationId xmlns:a16="http://schemas.microsoft.com/office/drawing/2014/main" id="{EC59D52C-0B45-4D8A-97D4-0869AB6A007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40964" name="Picture 5">
            <a:extLst>
              <a:ext uri="{FF2B5EF4-FFF2-40B4-BE49-F238E27FC236}">
                <a16:creationId xmlns:a16="http://schemas.microsoft.com/office/drawing/2014/main" id="{77C24587-6326-42E7-9023-13018ACAD96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028700" y="1914525"/>
            <a:ext cx="10939463" cy="3524250"/>
          </a:xfrm>
        </p:spPr>
      </p:pic>
      <p:sp>
        <p:nvSpPr>
          <p:cNvPr id="10" name="Content Placeholder 2">
            <a:extLst>
              <a:ext uri="{FF2B5EF4-FFF2-40B4-BE49-F238E27FC236}">
                <a16:creationId xmlns:a16="http://schemas.microsoft.com/office/drawing/2014/main" id="{C9CD384F-4706-454F-AB92-4E0845FCA79D}"/>
              </a:ext>
            </a:extLst>
          </p:cNvPr>
          <p:cNvSpPr txBox="1">
            <a:spLocks/>
          </p:cNvSpPr>
          <p:nvPr/>
        </p:nvSpPr>
        <p:spPr bwMode="auto">
          <a:xfrm>
            <a:off x="1339850" y="5516563"/>
            <a:ext cx="10648950" cy="841375"/>
          </a:xfrm>
          <a:prstGeom prst="rect">
            <a:avLst/>
          </a:prstGeom>
          <a:noFill/>
          <a:ln>
            <a:noFill/>
          </a:ln>
        </p:spPr>
        <p:txBody>
          <a:bodyPr/>
          <a:lstStyle>
            <a:lvl1pPr marL="342900" indent="-342900" algn="l" rtl="0" eaLnBrk="0" fontAlgn="base" hangingPunct="0">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0" fontAlgn="base" hangingPunct="0">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0" fontAlgn="base" hangingPunct="0">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0" fontAlgn="base" hangingPunct="0">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sz="2600" b="0" i="0" u="none" strike="noStrike" kern="1200" cap="none" spc="0" normalizeH="0" baseline="30000" noProof="0" dirty="0">
                <a:ln>
                  <a:noFill/>
                </a:ln>
                <a:solidFill>
                  <a:srgbClr val="414B56"/>
                </a:solidFill>
                <a:effectLst/>
                <a:uLnTx/>
                <a:uFillTx/>
                <a:latin typeface="Calibri"/>
                <a:ea typeface="+mn-ea"/>
                <a:cs typeface="+mn-cs"/>
              </a:rPr>
              <a:t>Bats must bear either the 2000, 2004, or the USA Softball All Games certification mark. Additionally, the bat must not appear on USA Softball’s Non-Approved Bats With Certification Marks list (www.usasoftball.com). Bat</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sz="2600" b="0" i="0" u="none" strike="noStrike" kern="1200" cap="none" spc="0" normalizeH="0" baseline="30000" noProof="0" dirty="0">
                <a:ln>
                  <a:noFill/>
                </a:ln>
                <a:solidFill>
                  <a:srgbClr val="414B56"/>
                </a:solidFill>
                <a:effectLst/>
                <a:uLnTx/>
                <a:uFillTx/>
                <a:latin typeface="Calibri"/>
                <a:ea typeface="+mn-ea"/>
                <a:cs typeface="+mn-cs"/>
              </a:rPr>
              <a:t>barrels made entirely of wood are permitted and need not bear a certification mark but shall </a:t>
            </a:r>
            <a:r>
              <a:rPr kumimoji="0" lang="en-US" sz="2600" b="0" i="0" u="none" strike="noStrike" kern="1200" cap="none" spc="0" normalizeH="0" baseline="30000" noProof="0">
                <a:ln>
                  <a:noFill/>
                </a:ln>
                <a:solidFill>
                  <a:srgbClr val="414B56"/>
                </a:solidFill>
                <a:effectLst/>
                <a:uLnTx/>
                <a:uFillTx/>
                <a:latin typeface="Calibri"/>
                <a:ea typeface="+mn-ea"/>
                <a:cs typeface="+mn-cs"/>
              </a:rPr>
              <a:t>not exceed</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sz="2600" b="0" i="0" u="none" strike="noStrike" kern="1200" cap="none" spc="0" normalizeH="0" baseline="30000" noProof="0">
                <a:ln>
                  <a:noFill/>
                </a:ln>
                <a:solidFill>
                  <a:srgbClr val="414B56"/>
                </a:solidFill>
                <a:effectLst/>
                <a:uLnTx/>
                <a:uFillTx/>
                <a:latin typeface="Calibri"/>
                <a:ea typeface="+mn-ea"/>
                <a:cs typeface="+mn-cs"/>
              </a:rPr>
              <a:t>2-1/4 </a:t>
            </a:r>
            <a:r>
              <a:rPr kumimoji="0" lang="en-US" sz="2600" b="0" i="0" u="none" strike="noStrike" kern="1200" cap="none" spc="0" normalizeH="0" baseline="30000" noProof="0" dirty="0">
                <a:ln>
                  <a:noFill/>
                </a:ln>
                <a:solidFill>
                  <a:srgbClr val="414B56"/>
                </a:solidFill>
                <a:effectLst/>
                <a:uLnTx/>
                <a:uFillTx/>
                <a:latin typeface="Calibri"/>
                <a:ea typeface="+mn-ea"/>
                <a:cs typeface="+mn-cs"/>
              </a:rPr>
              <a:t>inches in diameter.</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endParaRPr kumimoji="0" lang="en-US" sz="2600" b="0" i="0" u="none" strike="noStrike" kern="1200" cap="none" spc="0" normalizeH="0" baseline="0" noProof="0" dirty="0">
              <a:ln>
                <a:noFill/>
              </a:ln>
              <a:solidFill>
                <a:srgbClr val="414B56"/>
              </a:solidFill>
              <a:effectLst/>
              <a:uLnTx/>
              <a:uFillTx/>
              <a:latin typeface="Calibri"/>
              <a:ea typeface="+mn-ea"/>
              <a:cs typeface="+mn-cs"/>
            </a:endParaRPr>
          </a:p>
        </p:txBody>
      </p:sp>
      <p:grpSp>
        <p:nvGrpSpPr>
          <p:cNvPr id="40966" name="Group 5">
            <a:extLst>
              <a:ext uri="{FF2B5EF4-FFF2-40B4-BE49-F238E27FC236}">
                <a16:creationId xmlns:a16="http://schemas.microsoft.com/office/drawing/2014/main" id="{2BF95104-AC16-41BF-AF16-D06C5E5E174C}"/>
              </a:ext>
            </a:extLst>
          </p:cNvPr>
          <p:cNvGrpSpPr>
            <a:grpSpLocks/>
          </p:cNvGrpSpPr>
          <p:nvPr/>
        </p:nvGrpSpPr>
        <p:grpSpPr bwMode="auto">
          <a:xfrm>
            <a:off x="10874375" y="5735638"/>
            <a:ext cx="1317625" cy="1093787"/>
            <a:chOff x="10873668" y="5736010"/>
            <a:chExt cx="1318332" cy="1094066"/>
          </a:xfrm>
        </p:grpSpPr>
        <p:sp>
          <p:nvSpPr>
            <p:cNvPr id="7" name="Rectangle 6">
              <a:extLst>
                <a:ext uri="{FF2B5EF4-FFF2-40B4-BE49-F238E27FC236}">
                  <a16:creationId xmlns:a16="http://schemas.microsoft.com/office/drawing/2014/main" id="{A9B025DD-4A21-448A-ADAD-5037BDC96194}"/>
                </a:ext>
              </a:extLst>
            </p:cNvPr>
            <p:cNvSpPr/>
            <p:nvPr/>
          </p:nvSpPr>
          <p:spPr>
            <a:xfrm>
              <a:off x="10873668" y="6333062"/>
              <a:ext cx="1318332" cy="487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0968" name="Picture 7" descr="A close up of a logo&#10;&#10;Description automatically generated">
              <a:extLst>
                <a:ext uri="{FF2B5EF4-FFF2-40B4-BE49-F238E27FC236}">
                  <a16:creationId xmlns:a16="http://schemas.microsoft.com/office/drawing/2014/main" id="{3AD96A6C-AAC5-4E57-94D6-BDFB2ADC2C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3668" y="5736010"/>
              <a:ext cx="1230600" cy="109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40500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F17F2-2993-4820-A78A-370565F940E1}"/>
              </a:ext>
            </a:extLst>
          </p:cNvPr>
          <p:cNvSpPr>
            <a:spLocks noGrp="1"/>
          </p:cNvSpPr>
          <p:nvPr>
            <p:ph type="title"/>
          </p:nvPr>
        </p:nvSpPr>
        <p:spPr/>
        <p:txBody>
          <a:bodyPr/>
          <a:lstStyle/>
          <a:p>
            <a:pPr>
              <a:defRPr/>
            </a:pPr>
            <a:r>
              <a:rPr lang="en-US" dirty="0"/>
              <a:t>Damaged bat vs. illegal bat</a:t>
            </a:r>
          </a:p>
        </p:txBody>
      </p:sp>
      <p:sp>
        <p:nvSpPr>
          <p:cNvPr id="43011" name="Content Placeholder 2">
            <a:extLst>
              <a:ext uri="{FF2B5EF4-FFF2-40B4-BE49-F238E27FC236}">
                <a16:creationId xmlns:a16="http://schemas.microsoft.com/office/drawing/2014/main" id="{DB6DFD5F-3764-43B9-8625-03F5A97DE6AB}"/>
              </a:ext>
            </a:extLst>
          </p:cNvPr>
          <p:cNvSpPr>
            <a:spLocks noGrp="1" noChangeArrowheads="1"/>
          </p:cNvSpPr>
          <p:nvPr>
            <p:ph idx="1"/>
          </p:nvPr>
        </p:nvSpPr>
        <p:spPr>
          <a:xfrm>
            <a:off x="7140575" y="2152650"/>
            <a:ext cx="4848225" cy="4125913"/>
          </a:xfrm>
        </p:spPr>
        <p:txBody>
          <a:bodyPr/>
          <a:lstStyle/>
          <a:p>
            <a:pPr marL="0" indent="0">
              <a:buFont typeface="Wingdings" panose="05000000000000000000" pitchFamily="2" charset="2"/>
              <a:buNone/>
            </a:pPr>
            <a:r>
              <a:rPr lang="en-US" altLang="en-US" sz="2400"/>
              <a:t>Clarification was needed to delineate the difference between a player using a bat that is damaged versus a bat that is illegal for high school play. By definition, a bat that is damaged (Rule 2-4-3c) is removed from the game without penalty (7-4-2 NOTE). An illegal bat that is non-approved or altered will continue to result in the head coach and the batter</a:t>
            </a:r>
          </a:p>
          <a:p>
            <a:pPr marL="0" indent="0">
              <a:buFont typeface="Wingdings" panose="05000000000000000000" pitchFamily="2" charset="2"/>
              <a:buNone/>
            </a:pPr>
            <a:r>
              <a:rPr lang="en-US" altLang="en-US" sz="2400"/>
              <a:t>being ejected.</a:t>
            </a:r>
          </a:p>
        </p:txBody>
      </p:sp>
      <p:sp>
        <p:nvSpPr>
          <p:cNvPr id="4" name="Footer Placeholder 3">
            <a:extLst>
              <a:ext uri="{FF2B5EF4-FFF2-40B4-BE49-F238E27FC236}">
                <a16:creationId xmlns:a16="http://schemas.microsoft.com/office/drawing/2014/main" id="{3E5A83E1-71C3-4C7A-A0D5-5737CFDA3AB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43013" name="Picture 6" descr="A picture containing athletic game, sport&#10;&#10;Description automatically generated">
            <a:extLst>
              <a:ext uri="{FF2B5EF4-FFF2-40B4-BE49-F238E27FC236}">
                <a16:creationId xmlns:a16="http://schemas.microsoft.com/office/drawing/2014/main" id="{083E03FA-0D9C-4994-99C4-647D4764A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725" y="2005013"/>
            <a:ext cx="5818188" cy="442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14" name="Group 5">
            <a:extLst>
              <a:ext uri="{FF2B5EF4-FFF2-40B4-BE49-F238E27FC236}">
                <a16:creationId xmlns:a16="http://schemas.microsoft.com/office/drawing/2014/main" id="{49E1B8BC-BDB0-495B-B724-3B4111B28924}"/>
              </a:ext>
            </a:extLst>
          </p:cNvPr>
          <p:cNvGrpSpPr>
            <a:grpSpLocks/>
          </p:cNvGrpSpPr>
          <p:nvPr/>
        </p:nvGrpSpPr>
        <p:grpSpPr bwMode="auto">
          <a:xfrm>
            <a:off x="10874375" y="5735638"/>
            <a:ext cx="1317625" cy="1093787"/>
            <a:chOff x="10873668" y="5736010"/>
            <a:chExt cx="1318332" cy="1094066"/>
          </a:xfrm>
        </p:grpSpPr>
        <p:sp>
          <p:nvSpPr>
            <p:cNvPr id="7" name="Rectangle 6">
              <a:extLst>
                <a:ext uri="{FF2B5EF4-FFF2-40B4-BE49-F238E27FC236}">
                  <a16:creationId xmlns:a16="http://schemas.microsoft.com/office/drawing/2014/main" id="{DF167195-742A-42BA-9928-87CD64E7BE79}"/>
                </a:ext>
              </a:extLst>
            </p:cNvPr>
            <p:cNvSpPr/>
            <p:nvPr/>
          </p:nvSpPr>
          <p:spPr>
            <a:xfrm>
              <a:off x="10873668" y="6333062"/>
              <a:ext cx="1318332" cy="487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3016" name="Picture 7" descr="A close up of a logo&#10;&#10;Description automatically generated">
              <a:extLst>
                <a:ext uri="{FF2B5EF4-FFF2-40B4-BE49-F238E27FC236}">
                  <a16:creationId xmlns:a16="http://schemas.microsoft.com/office/drawing/2014/main" id="{563DE659-BD65-463A-917F-59F407FA56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3668" y="5736010"/>
              <a:ext cx="1230600" cy="109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81793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7FBDF-7D1A-4F2B-98C8-D27A3395434F}"/>
              </a:ext>
            </a:extLst>
          </p:cNvPr>
          <p:cNvSpPr>
            <a:spLocks noGrp="1"/>
          </p:cNvSpPr>
          <p:nvPr>
            <p:ph type="title"/>
          </p:nvPr>
        </p:nvSpPr>
        <p:spPr/>
        <p:txBody>
          <a:bodyPr/>
          <a:lstStyle/>
          <a:p>
            <a:pPr>
              <a:defRPr/>
            </a:pPr>
            <a:r>
              <a:rPr lang="en-US" sz="3600" dirty="0"/>
              <a:t>USA softball non-approved Fastpitch bats    		with certification marks</a:t>
            </a:r>
          </a:p>
        </p:txBody>
      </p:sp>
      <p:sp>
        <p:nvSpPr>
          <p:cNvPr id="4" name="Footer Placeholder 3">
            <a:extLst>
              <a:ext uri="{FF2B5EF4-FFF2-40B4-BE49-F238E27FC236}">
                <a16:creationId xmlns:a16="http://schemas.microsoft.com/office/drawing/2014/main" id="{EC59D52C-0B45-4D8A-97D4-0869AB6A007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grpSp>
        <p:nvGrpSpPr>
          <p:cNvPr id="40966" name="Group 5">
            <a:extLst>
              <a:ext uri="{FF2B5EF4-FFF2-40B4-BE49-F238E27FC236}">
                <a16:creationId xmlns:a16="http://schemas.microsoft.com/office/drawing/2014/main" id="{2BF95104-AC16-41BF-AF16-D06C5E5E174C}"/>
              </a:ext>
            </a:extLst>
          </p:cNvPr>
          <p:cNvGrpSpPr>
            <a:grpSpLocks/>
          </p:cNvGrpSpPr>
          <p:nvPr/>
        </p:nvGrpSpPr>
        <p:grpSpPr bwMode="auto">
          <a:xfrm>
            <a:off x="10874375" y="5735638"/>
            <a:ext cx="1317625" cy="1093787"/>
            <a:chOff x="10873668" y="5736010"/>
            <a:chExt cx="1318332" cy="1094066"/>
          </a:xfrm>
        </p:grpSpPr>
        <p:sp>
          <p:nvSpPr>
            <p:cNvPr id="7" name="Rectangle 6">
              <a:extLst>
                <a:ext uri="{FF2B5EF4-FFF2-40B4-BE49-F238E27FC236}">
                  <a16:creationId xmlns:a16="http://schemas.microsoft.com/office/drawing/2014/main" id="{A9B025DD-4A21-448A-ADAD-5037BDC96194}"/>
                </a:ext>
              </a:extLst>
            </p:cNvPr>
            <p:cNvSpPr/>
            <p:nvPr/>
          </p:nvSpPr>
          <p:spPr>
            <a:xfrm>
              <a:off x="10873668" y="6333062"/>
              <a:ext cx="1318332" cy="487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0968" name="Picture 7" descr="A close up of a logo&#10;&#10;Description automatically generated">
              <a:extLst>
                <a:ext uri="{FF2B5EF4-FFF2-40B4-BE49-F238E27FC236}">
                  <a16:creationId xmlns:a16="http://schemas.microsoft.com/office/drawing/2014/main" id="{3AD96A6C-AAC5-4E57-94D6-BDFB2ADC2C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3668" y="5736010"/>
              <a:ext cx="1230600" cy="109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Picture 5">
            <a:extLst>
              <a:ext uri="{FF2B5EF4-FFF2-40B4-BE49-F238E27FC236}">
                <a16:creationId xmlns:a16="http://schemas.microsoft.com/office/drawing/2014/main" id="{D67F183E-52DC-46FC-A7A5-0BF3D41AB461}"/>
              </a:ext>
            </a:extLst>
          </p:cNvPr>
          <p:cNvPicPr>
            <a:picLocks noChangeAspect="1"/>
          </p:cNvPicPr>
          <p:nvPr/>
        </p:nvPicPr>
        <p:blipFill>
          <a:blip r:embed="rId4"/>
          <a:stretch>
            <a:fillRect/>
          </a:stretch>
        </p:blipFill>
        <p:spPr>
          <a:xfrm>
            <a:off x="1437421" y="1887415"/>
            <a:ext cx="3495675" cy="4637210"/>
          </a:xfrm>
          <a:prstGeom prst="rect">
            <a:avLst/>
          </a:prstGeom>
        </p:spPr>
      </p:pic>
      <p:pic>
        <p:nvPicPr>
          <p:cNvPr id="8" name="Picture 7">
            <a:extLst>
              <a:ext uri="{FF2B5EF4-FFF2-40B4-BE49-F238E27FC236}">
                <a16:creationId xmlns:a16="http://schemas.microsoft.com/office/drawing/2014/main" id="{0BC6610B-6C40-4531-8DEE-632092A5B886}"/>
              </a:ext>
            </a:extLst>
          </p:cNvPr>
          <p:cNvPicPr>
            <a:picLocks noChangeAspect="1"/>
          </p:cNvPicPr>
          <p:nvPr/>
        </p:nvPicPr>
        <p:blipFill>
          <a:blip r:embed="rId5"/>
          <a:stretch>
            <a:fillRect/>
          </a:stretch>
        </p:blipFill>
        <p:spPr>
          <a:xfrm>
            <a:off x="6386513" y="1887415"/>
            <a:ext cx="3609975" cy="1664677"/>
          </a:xfrm>
          <a:prstGeom prst="rect">
            <a:avLst/>
          </a:prstGeom>
        </p:spPr>
      </p:pic>
      <p:pic>
        <p:nvPicPr>
          <p:cNvPr id="9" name="Picture 8">
            <a:extLst>
              <a:ext uri="{FF2B5EF4-FFF2-40B4-BE49-F238E27FC236}">
                <a16:creationId xmlns:a16="http://schemas.microsoft.com/office/drawing/2014/main" id="{BA615466-961D-4342-9431-665FB29DEF0F}"/>
              </a:ext>
            </a:extLst>
          </p:cNvPr>
          <p:cNvPicPr>
            <a:picLocks noChangeAspect="1"/>
          </p:cNvPicPr>
          <p:nvPr/>
        </p:nvPicPr>
        <p:blipFill>
          <a:blip r:embed="rId6"/>
          <a:stretch>
            <a:fillRect/>
          </a:stretch>
        </p:blipFill>
        <p:spPr>
          <a:xfrm>
            <a:off x="6429375" y="3709132"/>
            <a:ext cx="3524250" cy="2815494"/>
          </a:xfrm>
          <a:prstGeom prst="rect">
            <a:avLst/>
          </a:prstGeom>
        </p:spPr>
      </p:pic>
    </p:spTree>
    <p:extLst>
      <p:ext uri="{BB962C8B-B14F-4D97-AF65-F5344CB8AC3E}">
        <p14:creationId xmlns:p14="http://schemas.microsoft.com/office/powerpoint/2010/main" val="2129209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39035-6C66-4796-A705-B8512C339BB7}"/>
              </a:ext>
            </a:extLst>
          </p:cNvPr>
          <p:cNvSpPr>
            <a:spLocks noGrp="1"/>
          </p:cNvSpPr>
          <p:nvPr>
            <p:ph type="title"/>
          </p:nvPr>
        </p:nvSpPr>
        <p:spPr/>
        <p:txBody>
          <a:bodyPr>
            <a:normAutofit/>
          </a:bodyPr>
          <a:lstStyle/>
          <a:p>
            <a:pPr algn="ctr"/>
            <a:r>
              <a:rPr lang="en-US" sz="4800" b="1" dirty="0"/>
              <a:t>Agenda</a:t>
            </a:r>
          </a:p>
        </p:txBody>
      </p:sp>
      <p:sp>
        <p:nvSpPr>
          <p:cNvPr id="3" name="Content Placeholder 2">
            <a:extLst>
              <a:ext uri="{FF2B5EF4-FFF2-40B4-BE49-F238E27FC236}">
                <a16:creationId xmlns:a16="http://schemas.microsoft.com/office/drawing/2014/main" id="{7B2523B7-1500-4ACF-A674-C38806F8C263}"/>
              </a:ext>
            </a:extLst>
          </p:cNvPr>
          <p:cNvSpPr>
            <a:spLocks noGrp="1"/>
          </p:cNvSpPr>
          <p:nvPr>
            <p:ph idx="1"/>
          </p:nvPr>
        </p:nvSpPr>
        <p:spPr/>
        <p:txBody>
          <a:bodyPr/>
          <a:lstStyle/>
          <a:p>
            <a:r>
              <a:rPr lang="en-US" dirty="0"/>
              <a:t>Welcome</a:t>
            </a:r>
          </a:p>
          <a:p>
            <a:r>
              <a:rPr lang="en-US" dirty="0"/>
              <a:t>Introductions (Coaches and Officials)</a:t>
            </a:r>
          </a:p>
          <a:p>
            <a:r>
              <a:rPr lang="en-US" dirty="0"/>
              <a:t>Rule Changes and POE’s</a:t>
            </a:r>
          </a:p>
          <a:p>
            <a:r>
              <a:rPr lang="en-US" dirty="0"/>
              <a:t>Arbiter</a:t>
            </a:r>
          </a:p>
          <a:p>
            <a:r>
              <a:rPr lang="en-US" dirty="0"/>
              <a:t>Questions</a:t>
            </a:r>
          </a:p>
          <a:p>
            <a:r>
              <a:rPr lang="en-US" dirty="0"/>
              <a:t>Closing Remarks</a:t>
            </a:r>
          </a:p>
        </p:txBody>
      </p:sp>
    </p:spTree>
    <p:extLst>
      <p:ext uri="{BB962C8B-B14F-4D97-AF65-F5344CB8AC3E}">
        <p14:creationId xmlns:p14="http://schemas.microsoft.com/office/powerpoint/2010/main" val="2100576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0905-AEE7-4160-A1ED-D3C15743F545}"/>
              </a:ext>
            </a:extLst>
          </p:cNvPr>
          <p:cNvSpPr>
            <a:spLocks noGrp="1"/>
          </p:cNvSpPr>
          <p:nvPr>
            <p:ph type="title"/>
          </p:nvPr>
        </p:nvSpPr>
        <p:spPr/>
        <p:txBody>
          <a:bodyPr/>
          <a:lstStyle/>
          <a:p>
            <a:pPr>
              <a:defRPr/>
            </a:pPr>
            <a:r>
              <a:rPr lang="en-US" dirty="0"/>
              <a:t>Contact with the pitcher’s plate</a:t>
            </a:r>
          </a:p>
        </p:txBody>
      </p:sp>
      <p:sp>
        <p:nvSpPr>
          <p:cNvPr id="45059" name="Content Placeholder 2">
            <a:extLst>
              <a:ext uri="{FF2B5EF4-FFF2-40B4-BE49-F238E27FC236}">
                <a16:creationId xmlns:a16="http://schemas.microsoft.com/office/drawing/2014/main" id="{0EDE3ADA-E9C7-4348-8E13-C227CC8CFC98}"/>
              </a:ext>
            </a:extLst>
          </p:cNvPr>
          <p:cNvSpPr>
            <a:spLocks noGrp="1" noChangeArrowheads="1"/>
          </p:cNvSpPr>
          <p:nvPr>
            <p:ph idx="1"/>
          </p:nvPr>
        </p:nvSpPr>
        <p:spPr>
          <a:xfrm>
            <a:off x="4640263" y="2008188"/>
            <a:ext cx="7327900" cy="1119187"/>
          </a:xfrm>
        </p:spPr>
        <p:txBody>
          <a:bodyPr/>
          <a:lstStyle/>
          <a:p>
            <a:pPr marL="0" indent="0">
              <a:buFont typeface="Wingdings" panose="05000000000000000000" pitchFamily="2" charset="2"/>
              <a:buNone/>
            </a:pPr>
            <a:r>
              <a:rPr lang="en-US" altLang="en-US" sz="2400"/>
              <a:t>Due to the varying levels of play and accompanying variation in pitching skills while pitchers develop, prior to the start of the pitch, NFHS rules allows the pitcher to choose her foot placement.  The pitcher may choose to take a position with the pivot foot in contact with the plate and the non-pivot foot behind the pitcher’s plate or both feet in contact with the pitcher’s plate.  Prior to the start of the delivery, both feet must be on the ground within or partially within the 24-inch length of the pitcher’s plate. This allows for personal preference and developing pitchers to work through levels of progression.</a:t>
            </a:r>
          </a:p>
        </p:txBody>
      </p:sp>
      <p:sp>
        <p:nvSpPr>
          <p:cNvPr id="4" name="Footer Placeholder 3">
            <a:extLst>
              <a:ext uri="{FF2B5EF4-FFF2-40B4-BE49-F238E27FC236}">
                <a16:creationId xmlns:a16="http://schemas.microsoft.com/office/drawing/2014/main" id="{E82671AF-2A50-4EF5-BAA7-4E3A3A7AA9D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45061" name="Picture 5" descr="A picture containing athletic game&#10;&#10;Description automatically generated">
            <a:extLst>
              <a:ext uri="{FF2B5EF4-FFF2-40B4-BE49-F238E27FC236}">
                <a16:creationId xmlns:a16="http://schemas.microsoft.com/office/drawing/2014/main" id="{0C9C7A50-9314-49C0-B958-962AE5F680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238" y="2008188"/>
            <a:ext cx="3035300" cy="434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62" name="Group 5">
            <a:extLst>
              <a:ext uri="{FF2B5EF4-FFF2-40B4-BE49-F238E27FC236}">
                <a16:creationId xmlns:a16="http://schemas.microsoft.com/office/drawing/2014/main" id="{F281DB4C-36B6-4C08-B4F7-9223830D1995}"/>
              </a:ext>
            </a:extLst>
          </p:cNvPr>
          <p:cNvGrpSpPr>
            <a:grpSpLocks/>
          </p:cNvGrpSpPr>
          <p:nvPr/>
        </p:nvGrpSpPr>
        <p:grpSpPr bwMode="auto">
          <a:xfrm>
            <a:off x="10874375" y="5735638"/>
            <a:ext cx="1317625" cy="1093787"/>
            <a:chOff x="10873668" y="5736010"/>
            <a:chExt cx="1318332" cy="1094066"/>
          </a:xfrm>
        </p:grpSpPr>
        <p:sp>
          <p:nvSpPr>
            <p:cNvPr id="7" name="Rectangle 6">
              <a:extLst>
                <a:ext uri="{FF2B5EF4-FFF2-40B4-BE49-F238E27FC236}">
                  <a16:creationId xmlns:a16="http://schemas.microsoft.com/office/drawing/2014/main" id="{01B4142A-DC2F-4589-8756-02DBA21BA6E5}"/>
                </a:ext>
              </a:extLst>
            </p:cNvPr>
            <p:cNvSpPr/>
            <p:nvPr/>
          </p:nvSpPr>
          <p:spPr>
            <a:xfrm>
              <a:off x="10873668" y="6333062"/>
              <a:ext cx="1318332" cy="487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5064" name="Picture 7" descr="A close up of a logo&#10;&#10;Description automatically generated">
              <a:extLst>
                <a:ext uri="{FF2B5EF4-FFF2-40B4-BE49-F238E27FC236}">
                  <a16:creationId xmlns:a16="http://schemas.microsoft.com/office/drawing/2014/main" id="{59B9B08D-E2F2-4631-9089-29C202E660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3668" y="5736010"/>
              <a:ext cx="1230600" cy="109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37372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E0933-BF78-48DD-B320-F3266851F015}"/>
              </a:ext>
            </a:extLst>
          </p:cNvPr>
          <p:cNvSpPr>
            <a:spLocks noGrp="1"/>
          </p:cNvSpPr>
          <p:nvPr>
            <p:ph type="title"/>
          </p:nvPr>
        </p:nvSpPr>
        <p:spPr/>
        <p:txBody>
          <a:bodyPr/>
          <a:lstStyle/>
          <a:p>
            <a:pPr>
              <a:defRPr/>
            </a:pPr>
            <a:r>
              <a:rPr lang="en-US" dirty="0"/>
              <a:t>Inspection of equipment</a:t>
            </a:r>
          </a:p>
        </p:txBody>
      </p:sp>
      <p:sp>
        <p:nvSpPr>
          <p:cNvPr id="47107" name="Content Placeholder 2">
            <a:extLst>
              <a:ext uri="{FF2B5EF4-FFF2-40B4-BE49-F238E27FC236}">
                <a16:creationId xmlns:a16="http://schemas.microsoft.com/office/drawing/2014/main" id="{4CC1D17D-9ACF-44DA-889B-08A15F747396}"/>
              </a:ext>
            </a:extLst>
          </p:cNvPr>
          <p:cNvSpPr>
            <a:spLocks noGrp="1" noChangeArrowheads="1"/>
          </p:cNvSpPr>
          <p:nvPr>
            <p:ph idx="1"/>
          </p:nvPr>
        </p:nvSpPr>
        <p:spPr>
          <a:xfrm>
            <a:off x="7805738" y="2035175"/>
            <a:ext cx="4183062" cy="2300288"/>
          </a:xfrm>
        </p:spPr>
        <p:txBody>
          <a:bodyPr/>
          <a:lstStyle/>
          <a:p>
            <a:pPr marL="0" indent="0">
              <a:buFont typeface="Wingdings" panose="05000000000000000000" pitchFamily="2" charset="2"/>
              <a:buNone/>
            </a:pPr>
            <a:r>
              <a:rPr lang="en-US" altLang="en-US" sz="2000"/>
              <a:t>It is the head coach’s responsibility to make certain all players are legally and properly equipped, which includes checking bats, helmets and catcher’s gear prior to every contest. Umpires may inspect equipment but are not required to do so. It is critical that coaches remain vigilant in inspecting equipment before every contest to ensure no damage has occurred or new noncompliant equipment has been purchased since their last inspection. </a:t>
            </a:r>
          </a:p>
        </p:txBody>
      </p:sp>
      <p:sp>
        <p:nvSpPr>
          <p:cNvPr id="4" name="Footer Placeholder 3">
            <a:extLst>
              <a:ext uri="{FF2B5EF4-FFF2-40B4-BE49-F238E27FC236}">
                <a16:creationId xmlns:a16="http://schemas.microsoft.com/office/drawing/2014/main" id="{46F4280E-6D16-42A0-8A3B-331F55236EB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47109" name="Picture 5" descr="A picture containing object&#10;&#10;Description automatically generated">
            <a:extLst>
              <a:ext uri="{FF2B5EF4-FFF2-40B4-BE49-F238E27FC236}">
                <a16:creationId xmlns:a16="http://schemas.microsoft.com/office/drawing/2014/main" id="{6D7FBF8E-7129-4525-891C-EC031A671D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2875" y="2035175"/>
            <a:ext cx="6181725"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110" name="Group 5">
            <a:extLst>
              <a:ext uri="{FF2B5EF4-FFF2-40B4-BE49-F238E27FC236}">
                <a16:creationId xmlns:a16="http://schemas.microsoft.com/office/drawing/2014/main" id="{10B13542-F31B-4B9D-BBAE-226F5B520EE3}"/>
              </a:ext>
            </a:extLst>
          </p:cNvPr>
          <p:cNvGrpSpPr>
            <a:grpSpLocks/>
          </p:cNvGrpSpPr>
          <p:nvPr/>
        </p:nvGrpSpPr>
        <p:grpSpPr bwMode="auto">
          <a:xfrm>
            <a:off x="10874375" y="5735638"/>
            <a:ext cx="1317625" cy="1093787"/>
            <a:chOff x="10873668" y="5736010"/>
            <a:chExt cx="1318332" cy="1094066"/>
          </a:xfrm>
        </p:grpSpPr>
        <p:sp>
          <p:nvSpPr>
            <p:cNvPr id="7" name="Rectangle 6">
              <a:extLst>
                <a:ext uri="{FF2B5EF4-FFF2-40B4-BE49-F238E27FC236}">
                  <a16:creationId xmlns:a16="http://schemas.microsoft.com/office/drawing/2014/main" id="{F470CAF7-F827-4060-A1D1-3B46F0132DAC}"/>
                </a:ext>
              </a:extLst>
            </p:cNvPr>
            <p:cNvSpPr/>
            <p:nvPr/>
          </p:nvSpPr>
          <p:spPr>
            <a:xfrm>
              <a:off x="10873668" y="6333062"/>
              <a:ext cx="1318332" cy="487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7112" name="Picture 7" descr="A close up of a logo&#10;&#10;Description automatically generated">
              <a:extLst>
                <a:ext uri="{FF2B5EF4-FFF2-40B4-BE49-F238E27FC236}">
                  <a16:creationId xmlns:a16="http://schemas.microsoft.com/office/drawing/2014/main" id="{DF42B44D-2E5C-4342-AC7F-C7E64A60EB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3668" y="5736010"/>
              <a:ext cx="1230600" cy="109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848162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39035-6C66-4796-A705-B8512C339BB7}"/>
              </a:ext>
            </a:extLst>
          </p:cNvPr>
          <p:cNvSpPr>
            <a:spLocks noGrp="1"/>
          </p:cNvSpPr>
          <p:nvPr>
            <p:ph type="title"/>
          </p:nvPr>
        </p:nvSpPr>
        <p:spPr/>
        <p:txBody>
          <a:bodyPr/>
          <a:lstStyle/>
          <a:p>
            <a:pPr algn="ctr"/>
            <a:r>
              <a:rPr lang="en-US" b="1" dirty="0"/>
              <a:t>Umpire Conduct and Rules Interpretation</a:t>
            </a:r>
          </a:p>
        </p:txBody>
      </p:sp>
      <p:sp>
        <p:nvSpPr>
          <p:cNvPr id="3" name="Content Placeholder 2">
            <a:extLst>
              <a:ext uri="{FF2B5EF4-FFF2-40B4-BE49-F238E27FC236}">
                <a16:creationId xmlns:a16="http://schemas.microsoft.com/office/drawing/2014/main" id="{7B2523B7-1500-4ACF-A674-C38806F8C263}"/>
              </a:ext>
            </a:extLst>
          </p:cNvPr>
          <p:cNvSpPr>
            <a:spLocks noGrp="1"/>
          </p:cNvSpPr>
          <p:nvPr>
            <p:ph idx="1"/>
          </p:nvPr>
        </p:nvSpPr>
        <p:spPr/>
        <p:txBody>
          <a:bodyPr>
            <a:normAutofit fontScale="92500" lnSpcReduction="10000"/>
          </a:bodyPr>
          <a:lstStyle/>
          <a:p>
            <a:r>
              <a:rPr lang="en-US" dirty="0"/>
              <a:t>We expect our umpires to conduct themselves in a professional manner at all times, and we wish to be informed about any issues in which they have not done this. </a:t>
            </a:r>
          </a:p>
          <a:p>
            <a:r>
              <a:rPr lang="en-US" dirty="0"/>
              <a:t>If you have a rules interpretation question or need clarification on anything dealing with softball or our chapter please contact the chapter officers below.</a:t>
            </a:r>
          </a:p>
          <a:p>
            <a:pPr marL="0" indent="0">
              <a:buNone/>
            </a:pPr>
            <a:endParaRPr lang="en-US" dirty="0"/>
          </a:p>
          <a:p>
            <a:r>
              <a:rPr lang="en-US" dirty="0"/>
              <a:t>President- Oscar Strain</a:t>
            </a:r>
          </a:p>
          <a:p>
            <a:r>
              <a:rPr lang="en-US" dirty="0"/>
              <a:t>Vice President- Tom Cremeans</a:t>
            </a:r>
          </a:p>
          <a:p>
            <a:r>
              <a:rPr lang="en-US" dirty="0"/>
              <a:t>Assigner- Chuck Allen</a:t>
            </a:r>
          </a:p>
          <a:p>
            <a:pPr marL="0" indent="0">
              <a:buNone/>
            </a:pPr>
            <a:r>
              <a:rPr lang="en-US" dirty="0"/>
              <a:t>    </a:t>
            </a:r>
          </a:p>
        </p:txBody>
      </p:sp>
    </p:spTree>
    <p:extLst>
      <p:ext uri="{BB962C8B-B14F-4D97-AF65-F5344CB8AC3E}">
        <p14:creationId xmlns:p14="http://schemas.microsoft.com/office/powerpoint/2010/main" val="36070308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39035-6C66-4796-A705-B8512C339BB7}"/>
              </a:ext>
            </a:extLst>
          </p:cNvPr>
          <p:cNvSpPr>
            <a:spLocks noGrp="1"/>
          </p:cNvSpPr>
          <p:nvPr>
            <p:ph type="title"/>
          </p:nvPr>
        </p:nvSpPr>
        <p:spPr/>
        <p:txBody>
          <a:bodyPr>
            <a:normAutofit/>
          </a:bodyPr>
          <a:lstStyle/>
          <a:p>
            <a:pPr algn="ctr"/>
            <a:r>
              <a:rPr lang="en-US" sz="4800" b="1" dirty="0"/>
              <a:t>Arbiter</a:t>
            </a:r>
          </a:p>
        </p:txBody>
      </p:sp>
      <p:sp>
        <p:nvSpPr>
          <p:cNvPr id="3" name="Content Placeholder 2">
            <a:extLst>
              <a:ext uri="{FF2B5EF4-FFF2-40B4-BE49-F238E27FC236}">
                <a16:creationId xmlns:a16="http://schemas.microsoft.com/office/drawing/2014/main" id="{7B2523B7-1500-4ACF-A674-C38806F8C263}"/>
              </a:ext>
            </a:extLst>
          </p:cNvPr>
          <p:cNvSpPr>
            <a:spLocks noGrp="1"/>
          </p:cNvSpPr>
          <p:nvPr>
            <p:ph idx="1"/>
          </p:nvPr>
        </p:nvSpPr>
        <p:spPr/>
        <p:txBody>
          <a:bodyPr>
            <a:normAutofit/>
          </a:bodyPr>
          <a:lstStyle/>
          <a:p>
            <a:r>
              <a:rPr lang="en-US" dirty="0"/>
              <a:t>Next Chuck is going to be going over the Arbiter System that we use as our assigning platform. </a:t>
            </a:r>
          </a:p>
          <a:p>
            <a:r>
              <a:rPr lang="en-US" dirty="0"/>
              <a:t>If you need to talk about the schedule please contact Chuck or Oscar.</a:t>
            </a:r>
          </a:p>
          <a:p>
            <a:pPr marL="0" indent="0">
              <a:buNone/>
            </a:pPr>
            <a:r>
              <a:rPr lang="en-US" dirty="0"/>
              <a:t>    </a:t>
            </a:r>
          </a:p>
        </p:txBody>
      </p:sp>
    </p:spTree>
    <p:extLst>
      <p:ext uri="{BB962C8B-B14F-4D97-AF65-F5344CB8AC3E}">
        <p14:creationId xmlns:p14="http://schemas.microsoft.com/office/powerpoint/2010/main" val="2318838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39035-6C66-4796-A705-B8512C339BB7}"/>
              </a:ext>
            </a:extLst>
          </p:cNvPr>
          <p:cNvSpPr>
            <a:spLocks noGrp="1"/>
          </p:cNvSpPr>
          <p:nvPr>
            <p:ph type="title"/>
          </p:nvPr>
        </p:nvSpPr>
        <p:spPr/>
        <p:txBody>
          <a:bodyPr>
            <a:normAutofit/>
          </a:bodyPr>
          <a:lstStyle/>
          <a:p>
            <a:pPr algn="ctr"/>
            <a:r>
              <a:rPr lang="en-US" sz="4800" b="1" dirty="0"/>
              <a:t>Scrimmages</a:t>
            </a:r>
          </a:p>
        </p:txBody>
      </p:sp>
      <p:sp>
        <p:nvSpPr>
          <p:cNvPr id="3" name="Content Placeholder 2">
            <a:extLst>
              <a:ext uri="{FF2B5EF4-FFF2-40B4-BE49-F238E27FC236}">
                <a16:creationId xmlns:a16="http://schemas.microsoft.com/office/drawing/2014/main" id="{7B2523B7-1500-4ACF-A674-C38806F8C263}"/>
              </a:ext>
            </a:extLst>
          </p:cNvPr>
          <p:cNvSpPr>
            <a:spLocks noGrp="1"/>
          </p:cNvSpPr>
          <p:nvPr>
            <p:ph idx="1"/>
          </p:nvPr>
        </p:nvSpPr>
        <p:spPr/>
        <p:txBody>
          <a:bodyPr>
            <a:normAutofit/>
          </a:bodyPr>
          <a:lstStyle/>
          <a:p>
            <a:r>
              <a:rPr lang="en-US" dirty="0"/>
              <a:t>We will assign a veteran official to be in charge of a scrimmage site. Please work with them to get what you need out of your scrimmage. If you have any issues please bring it to the scrimmage leader or contact either Oscar, Chuck or Tom.</a:t>
            </a:r>
          </a:p>
          <a:p>
            <a:r>
              <a:rPr lang="en-US" dirty="0"/>
              <a:t>We are there to work for you during the scrimmages please remember that we are using this time to get back into the softball state of mind, and will be introducing new umpires to fast pitch softball.</a:t>
            </a:r>
          </a:p>
          <a:p>
            <a:pPr marL="0" indent="0">
              <a:buNone/>
            </a:pPr>
            <a:r>
              <a:rPr lang="en-US" dirty="0"/>
              <a:t>    </a:t>
            </a:r>
          </a:p>
        </p:txBody>
      </p:sp>
    </p:spTree>
    <p:extLst>
      <p:ext uri="{BB962C8B-B14F-4D97-AF65-F5344CB8AC3E}">
        <p14:creationId xmlns:p14="http://schemas.microsoft.com/office/powerpoint/2010/main" val="4010595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39035-6C66-4796-A705-B8512C339BB7}"/>
              </a:ext>
            </a:extLst>
          </p:cNvPr>
          <p:cNvSpPr>
            <a:spLocks noGrp="1"/>
          </p:cNvSpPr>
          <p:nvPr>
            <p:ph type="title"/>
          </p:nvPr>
        </p:nvSpPr>
        <p:spPr>
          <a:xfrm>
            <a:off x="958121" y="2703595"/>
            <a:ext cx="10515600" cy="1325563"/>
          </a:xfrm>
        </p:spPr>
        <p:txBody>
          <a:bodyPr>
            <a:noAutofit/>
          </a:bodyPr>
          <a:lstStyle/>
          <a:p>
            <a:pPr algn="ctr"/>
            <a:r>
              <a:rPr lang="en-US" sz="9600" b="1" dirty="0"/>
              <a:t>Questions</a:t>
            </a:r>
          </a:p>
        </p:txBody>
      </p:sp>
    </p:spTree>
    <p:extLst>
      <p:ext uri="{BB962C8B-B14F-4D97-AF65-F5344CB8AC3E}">
        <p14:creationId xmlns:p14="http://schemas.microsoft.com/office/powerpoint/2010/main" val="29053474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39035-6C66-4796-A705-B8512C339BB7}"/>
              </a:ext>
            </a:extLst>
          </p:cNvPr>
          <p:cNvSpPr>
            <a:spLocks noGrp="1"/>
          </p:cNvSpPr>
          <p:nvPr>
            <p:ph type="title"/>
          </p:nvPr>
        </p:nvSpPr>
        <p:spPr>
          <a:xfrm>
            <a:off x="929390" y="2358821"/>
            <a:ext cx="10574311" cy="2273140"/>
          </a:xfrm>
        </p:spPr>
        <p:txBody>
          <a:bodyPr>
            <a:noAutofit/>
          </a:bodyPr>
          <a:lstStyle/>
          <a:p>
            <a:pPr algn="ctr"/>
            <a:r>
              <a:rPr lang="en-US" sz="9600" b="1" dirty="0"/>
              <a:t>Closing</a:t>
            </a:r>
            <a:br>
              <a:rPr lang="en-US" sz="9600" b="1" dirty="0"/>
            </a:br>
            <a:r>
              <a:rPr lang="en-US" sz="9600" b="1" dirty="0"/>
              <a:t>Remarks</a:t>
            </a:r>
          </a:p>
        </p:txBody>
      </p:sp>
    </p:spTree>
    <p:extLst>
      <p:ext uri="{BB962C8B-B14F-4D97-AF65-F5344CB8AC3E}">
        <p14:creationId xmlns:p14="http://schemas.microsoft.com/office/powerpoint/2010/main" val="40445736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D86C0-1DD8-4FDB-91E2-A008125619AD}"/>
              </a:ext>
            </a:extLst>
          </p:cNvPr>
          <p:cNvSpPr>
            <a:spLocks noGrp="1"/>
          </p:cNvSpPr>
          <p:nvPr>
            <p:ph type="title"/>
          </p:nvPr>
        </p:nvSpPr>
        <p:spPr/>
        <p:txBody>
          <a:bodyPr/>
          <a:lstStyle/>
          <a:p>
            <a:pPr eaLnBrk="1" hangingPunct="1">
              <a:defRPr/>
            </a:pPr>
            <a:r>
              <a:rPr lang="en-US" dirty="0"/>
              <a:t>Thank You</a:t>
            </a:r>
          </a:p>
        </p:txBody>
      </p:sp>
      <p:sp>
        <p:nvSpPr>
          <p:cNvPr id="49155" name="Content Placeholder 2">
            <a:extLst>
              <a:ext uri="{FF2B5EF4-FFF2-40B4-BE49-F238E27FC236}">
                <a16:creationId xmlns:a16="http://schemas.microsoft.com/office/drawing/2014/main" id="{8547D60D-7394-4669-8625-0D87F7848DA4}"/>
              </a:ext>
            </a:extLst>
          </p:cNvPr>
          <p:cNvSpPr>
            <a:spLocks noGrp="1" noChangeArrowheads="1"/>
          </p:cNvSpPr>
          <p:nvPr>
            <p:ph idx="1"/>
          </p:nvPr>
        </p:nvSpPr>
        <p:spPr>
          <a:xfrm rot="20844296">
            <a:off x="1077913" y="2320925"/>
            <a:ext cx="10026650" cy="1439863"/>
          </a:xfrm>
        </p:spPr>
        <p:txBody>
          <a:bodyPr/>
          <a:lstStyle/>
          <a:p>
            <a:pPr marL="0" indent="0" algn="ctr" eaLnBrk="1" hangingPunct="1">
              <a:buFont typeface="Wingdings" panose="05000000000000000000" pitchFamily="2" charset="2"/>
              <a:buNone/>
            </a:pPr>
            <a:r>
              <a:rPr lang="en-US" altLang="en-US" sz="8800" b="1" i="1">
                <a:solidFill>
                  <a:srgbClr val="00B0F0"/>
                </a:solidFill>
                <a:latin typeface="Rage Italic" panose="03070502040507070304" pitchFamily="66" charset="0"/>
              </a:rPr>
              <a:t>Have a Great Season</a:t>
            </a:r>
            <a:endParaRPr lang="en-US" altLang="en-US" sz="8800" i="1">
              <a:solidFill>
                <a:srgbClr val="00B0F0"/>
              </a:solidFill>
              <a:latin typeface="Rage Italic" panose="03070502040507070304" pitchFamily="66" charset="0"/>
            </a:endParaRPr>
          </a:p>
        </p:txBody>
      </p:sp>
      <p:sp>
        <p:nvSpPr>
          <p:cNvPr id="4" name="Footer Placeholder 3">
            <a:extLst>
              <a:ext uri="{FF2B5EF4-FFF2-40B4-BE49-F238E27FC236}">
                <a16:creationId xmlns:a16="http://schemas.microsoft.com/office/drawing/2014/main" id="{496EE34F-1AA4-46FE-9675-AC404E77E06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49157" name="Picture 5" descr="A baseball player throwing a ball&#10;&#10;Description automatically generated">
            <a:extLst>
              <a:ext uri="{FF2B5EF4-FFF2-40B4-BE49-F238E27FC236}">
                <a16:creationId xmlns:a16="http://schemas.microsoft.com/office/drawing/2014/main" id="{D8947A4C-587C-47EE-986E-6600A5FD5C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911600"/>
            <a:ext cx="2606675"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7" descr="A baseball player swinging a bat at a baseball game&#10;&#10;Description automatically generated">
            <a:extLst>
              <a:ext uri="{FF2B5EF4-FFF2-40B4-BE49-F238E27FC236}">
                <a16:creationId xmlns:a16="http://schemas.microsoft.com/office/drawing/2014/main" id="{942D62C6-0E23-438C-BEDC-71C8B4B17C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0475" y="3938588"/>
            <a:ext cx="1597025" cy="238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9" descr="A picture containing grass, fence, outdoor, person&#10;&#10;Description automatically generated">
            <a:extLst>
              <a:ext uri="{FF2B5EF4-FFF2-40B4-BE49-F238E27FC236}">
                <a16:creationId xmlns:a16="http://schemas.microsoft.com/office/drawing/2014/main" id="{ABAC9579-92D5-4657-955E-04BA13C6B6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51875" y="3892550"/>
            <a:ext cx="1598613"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160" name="Group 7">
            <a:extLst>
              <a:ext uri="{FF2B5EF4-FFF2-40B4-BE49-F238E27FC236}">
                <a16:creationId xmlns:a16="http://schemas.microsoft.com/office/drawing/2014/main" id="{DCFED93F-4170-4F55-B6A9-63ECB0FA281A}"/>
              </a:ext>
            </a:extLst>
          </p:cNvPr>
          <p:cNvGrpSpPr>
            <a:grpSpLocks/>
          </p:cNvGrpSpPr>
          <p:nvPr/>
        </p:nvGrpSpPr>
        <p:grpSpPr bwMode="auto">
          <a:xfrm>
            <a:off x="10874375" y="5735638"/>
            <a:ext cx="1317625" cy="1093787"/>
            <a:chOff x="10873668" y="5736010"/>
            <a:chExt cx="1318332" cy="1094066"/>
          </a:xfrm>
        </p:grpSpPr>
        <p:sp>
          <p:nvSpPr>
            <p:cNvPr id="9" name="Rectangle 8">
              <a:extLst>
                <a:ext uri="{FF2B5EF4-FFF2-40B4-BE49-F238E27FC236}">
                  <a16:creationId xmlns:a16="http://schemas.microsoft.com/office/drawing/2014/main" id="{06880DDB-7D6D-47B5-9255-540E32F23FC0}"/>
                </a:ext>
              </a:extLst>
            </p:cNvPr>
            <p:cNvSpPr/>
            <p:nvPr/>
          </p:nvSpPr>
          <p:spPr>
            <a:xfrm>
              <a:off x="10873668" y="6333062"/>
              <a:ext cx="1318332" cy="487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9162" name="Picture 9" descr="A close up of a logo&#10;&#10;Description automatically generated">
              <a:extLst>
                <a:ext uri="{FF2B5EF4-FFF2-40B4-BE49-F238E27FC236}">
                  <a16:creationId xmlns:a16="http://schemas.microsoft.com/office/drawing/2014/main" id="{9B7266DA-A5C9-4410-811E-A54CF35F83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73668" y="5736010"/>
              <a:ext cx="1230600" cy="109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08195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39035-6C66-4796-A705-B8512C339BB7}"/>
              </a:ext>
            </a:extLst>
          </p:cNvPr>
          <p:cNvSpPr>
            <a:spLocks noGrp="1"/>
          </p:cNvSpPr>
          <p:nvPr>
            <p:ph type="title"/>
          </p:nvPr>
        </p:nvSpPr>
        <p:spPr>
          <a:xfrm>
            <a:off x="999936" y="2711879"/>
            <a:ext cx="10515600" cy="1325563"/>
          </a:xfrm>
        </p:spPr>
        <p:txBody>
          <a:bodyPr>
            <a:noAutofit/>
          </a:bodyPr>
          <a:lstStyle/>
          <a:p>
            <a:pPr algn="ctr"/>
            <a:r>
              <a:rPr lang="en-US" sz="9600" b="1" dirty="0"/>
              <a:t>Welcome</a:t>
            </a:r>
          </a:p>
        </p:txBody>
      </p:sp>
    </p:spTree>
    <p:extLst>
      <p:ext uri="{BB962C8B-B14F-4D97-AF65-F5344CB8AC3E}">
        <p14:creationId xmlns:p14="http://schemas.microsoft.com/office/powerpoint/2010/main" val="1780010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39035-6C66-4796-A705-B8512C339BB7}"/>
              </a:ext>
            </a:extLst>
          </p:cNvPr>
          <p:cNvSpPr>
            <a:spLocks noGrp="1"/>
          </p:cNvSpPr>
          <p:nvPr>
            <p:ph type="title"/>
          </p:nvPr>
        </p:nvSpPr>
        <p:spPr>
          <a:xfrm>
            <a:off x="1081002" y="2907145"/>
            <a:ext cx="10515600" cy="1325563"/>
          </a:xfrm>
        </p:spPr>
        <p:txBody>
          <a:bodyPr>
            <a:noAutofit/>
          </a:bodyPr>
          <a:lstStyle/>
          <a:p>
            <a:pPr algn="ctr"/>
            <a:r>
              <a:rPr lang="en-US" sz="9600" b="1" dirty="0"/>
              <a:t>Introductions</a:t>
            </a:r>
          </a:p>
        </p:txBody>
      </p:sp>
    </p:spTree>
    <p:extLst>
      <p:ext uri="{BB962C8B-B14F-4D97-AF65-F5344CB8AC3E}">
        <p14:creationId xmlns:p14="http://schemas.microsoft.com/office/powerpoint/2010/main" val="1608062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423BC-126F-4655-849B-8B2869D422E6}"/>
              </a:ext>
            </a:extLst>
          </p:cNvPr>
          <p:cNvSpPr>
            <a:spLocks noGrp="1"/>
          </p:cNvSpPr>
          <p:nvPr>
            <p:ph type="ctrTitle"/>
          </p:nvPr>
        </p:nvSpPr>
        <p:spPr>
          <a:xfrm>
            <a:off x="609600" y="3092450"/>
            <a:ext cx="11298238" cy="1241425"/>
          </a:xfrm>
        </p:spPr>
        <p:txBody>
          <a:bodyPr/>
          <a:lstStyle/>
          <a:p>
            <a:pPr eaLnBrk="1" hangingPunct="1">
              <a:defRPr/>
            </a:pPr>
            <a:r>
              <a:rPr lang="en-US" dirty="0"/>
              <a:t>2020 NFHS SOFTBALL Rules Power Point</a:t>
            </a:r>
          </a:p>
        </p:txBody>
      </p:sp>
      <p:sp>
        <p:nvSpPr>
          <p:cNvPr id="16387" name="Subtitle 4">
            <a:extLst>
              <a:ext uri="{FF2B5EF4-FFF2-40B4-BE49-F238E27FC236}">
                <a16:creationId xmlns:a16="http://schemas.microsoft.com/office/drawing/2014/main" id="{FDF4E5A6-6959-4CCE-8AB7-792AF3B78074}"/>
              </a:ext>
            </a:extLst>
          </p:cNvPr>
          <p:cNvSpPr>
            <a:spLocks noGrp="1" noChangeArrowheads="1"/>
          </p:cNvSpPr>
          <p:nvPr>
            <p:ph type="subTitle" idx="1"/>
          </p:nvPr>
        </p:nvSpPr>
        <p:spPr>
          <a:xfrm>
            <a:off x="3543300" y="5033963"/>
            <a:ext cx="5103813" cy="1709737"/>
          </a:xfrm>
        </p:spPr>
        <p:txBody>
          <a:bodyPr/>
          <a:lstStyle/>
          <a:p>
            <a:pPr algn="ctr"/>
            <a:r>
              <a:rPr lang="en-US" altLang="en-US"/>
              <a:t>Rules Changes</a:t>
            </a:r>
            <a:br>
              <a:rPr lang="en-US" altLang="en-US"/>
            </a:br>
            <a:r>
              <a:rPr lang="en-US" altLang="en-US"/>
              <a:t>Major Editorial Changes</a:t>
            </a:r>
          </a:p>
          <a:p>
            <a:pPr algn="ctr"/>
            <a:r>
              <a:rPr lang="en-US" altLang="en-US"/>
              <a:t>Points of Emphasis</a:t>
            </a:r>
          </a:p>
          <a:p>
            <a:pPr eaLnBrk="1" hangingPunct="1"/>
            <a:endParaRPr lang="en-US" altLang="en-US"/>
          </a:p>
        </p:txBody>
      </p:sp>
      <p:pic>
        <p:nvPicPr>
          <p:cNvPr id="16388" name="Picture 3" descr="A close up of a logo&#10;&#10;Description automatically generated">
            <a:extLst>
              <a:ext uri="{FF2B5EF4-FFF2-40B4-BE49-F238E27FC236}">
                <a16:creationId xmlns:a16="http://schemas.microsoft.com/office/drawing/2014/main" id="{654724BA-86B0-4DB0-8BBC-368C968D7E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4613" y="5192713"/>
            <a:ext cx="156368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5646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9C894-4A86-45A0-8CAA-BFC672CBED25}"/>
              </a:ext>
            </a:extLst>
          </p:cNvPr>
          <p:cNvSpPr>
            <a:spLocks noGrp="1"/>
          </p:cNvSpPr>
          <p:nvPr>
            <p:ph type="title"/>
          </p:nvPr>
        </p:nvSpPr>
        <p:spPr>
          <a:xfrm>
            <a:off x="963613" y="3090863"/>
            <a:ext cx="8867775" cy="1362075"/>
          </a:xfrm>
        </p:spPr>
        <p:txBody>
          <a:bodyPr/>
          <a:lstStyle/>
          <a:p>
            <a:pPr eaLnBrk="1" hangingPunct="1">
              <a:defRPr/>
            </a:pPr>
            <a:r>
              <a:rPr lang="en-US" altLang="en-US" sz="3600" dirty="0"/>
              <a:t>2020 NFHS </a:t>
            </a:r>
            <a:r>
              <a:rPr lang="en-US" sz="3600" dirty="0"/>
              <a:t>SOFTBALL </a:t>
            </a:r>
            <a:br>
              <a:rPr lang="en-US" sz="3600" dirty="0"/>
            </a:br>
            <a:r>
              <a:rPr lang="en-US" sz="3600" dirty="0"/>
              <a:t>RULES CHANGES</a:t>
            </a:r>
          </a:p>
        </p:txBody>
      </p:sp>
      <p:sp>
        <p:nvSpPr>
          <p:cNvPr id="18435" name="Text Placeholder 2">
            <a:extLst>
              <a:ext uri="{FF2B5EF4-FFF2-40B4-BE49-F238E27FC236}">
                <a16:creationId xmlns:a16="http://schemas.microsoft.com/office/drawing/2014/main" id="{CB998F92-A14B-4D01-B938-BA2F543A6C25}"/>
              </a:ext>
            </a:extLst>
          </p:cNvPr>
          <p:cNvSpPr>
            <a:spLocks noGrp="1" noChangeArrowheads="1"/>
          </p:cNvSpPr>
          <p:nvPr>
            <p:ph type="body" idx="1"/>
          </p:nvPr>
        </p:nvSpPr>
        <p:spPr>
          <a:xfrm>
            <a:off x="963613" y="2906713"/>
            <a:ext cx="10363200" cy="1500187"/>
          </a:xfrm>
        </p:spPr>
        <p:txBody>
          <a:bodyPr/>
          <a:lstStyle/>
          <a:p>
            <a:pPr eaLnBrk="1" hangingPunct="1"/>
            <a:r>
              <a:rPr lang="en-US" altLang="en-US" sz="4000" b="1"/>
              <a:t> </a:t>
            </a:r>
          </a:p>
        </p:txBody>
      </p:sp>
      <p:grpSp>
        <p:nvGrpSpPr>
          <p:cNvPr id="18436" name="Group 5">
            <a:extLst>
              <a:ext uri="{FF2B5EF4-FFF2-40B4-BE49-F238E27FC236}">
                <a16:creationId xmlns:a16="http://schemas.microsoft.com/office/drawing/2014/main" id="{22AF1C92-DC88-4117-AFAB-32336B9DECD2}"/>
              </a:ext>
            </a:extLst>
          </p:cNvPr>
          <p:cNvGrpSpPr>
            <a:grpSpLocks/>
          </p:cNvGrpSpPr>
          <p:nvPr/>
        </p:nvGrpSpPr>
        <p:grpSpPr bwMode="auto">
          <a:xfrm>
            <a:off x="0" y="4406900"/>
            <a:ext cx="12192000" cy="2451100"/>
            <a:chOff x="0" y="4406900"/>
            <a:chExt cx="12192000" cy="2451100"/>
          </a:xfrm>
        </p:grpSpPr>
        <p:sp>
          <p:nvSpPr>
            <p:cNvPr id="3" name="Rectangle 2">
              <a:extLst>
                <a:ext uri="{FF2B5EF4-FFF2-40B4-BE49-F238E27FC236}">
                  <a16:creationId xmlns:a16="http://schemas.microsoft.com/office/drawing/2014/main" id="{5543BDEE-C4EF-4733-ACF1-0FFC8423D214}"/>
                </a:ext>
              </a:extLst>
            </p:cNvPr>
            <p:cNvSpPr/>
            <p:nvPr/>
          </p:nvSpPr>
          <p:spPr>
            <a:xfrm>
              <a:off x="0" y="4406900"/>
              <a:ext cx="12192000" cy="24511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438" name="Picture 4" descr="A close up of a sign&#10;&#10;Description automatically generated">
              <a:extLst>
                <a:ext uri="{FF2B5EF4-FFF2-40B4-BE49-F238E27FC236}">
                  <a16:creationId xmlns:a16="http://schemas.microsoft.com/office/drawing/2014/main" id="{8B43602E-A594-497A-B789-BA03BF98BE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24" y="4855786"/>
              <a:ext cx="1826378" cy="1826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6" descr="A close up of a logo&#10;&#10;Description automatically generated">
              <a:extLst>
                <a:ext uri="{FF2B5EF4-FFF2-40B4-BE49-F238E27FC236}">
                  <a16:creationId xmlns:a16="http://schemas.microsoft.com/office/drawing/2014/main" id="{E08A755C-ED20-4E72-A3C7-0C9EC76197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3928" y="5073312"/>
              <a:ext cx="1564956" cy="1391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65038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5554C-1B79-46C8-8161-86FA2B84742C}"/>
              </a:ext>
            </a:extLst>
          </p:cNvPr>
          <p:cNvSpPr>
            <a:spLocks noGrp="1"/>
          </p:cNvSpPr>
          <p:nvPr>
            <p:ph type="title"/>
          </p:nvPr>
        </p:nvSpPr>
        <p:spPr/>
        <p:txBody>
          <a:bodyPr/>
          <a:lstStyle/>
          <a:p>
            <a:pPr>
              <a:defRPr/>
            </a:pPr>
            <a:r>
              <a:rPr lang="en-US" dirty="0"/>
              <a:t>bats</a:t>
            </a:r>
            <a:br>
              <a:rPr lang="en-US" dirty="0"/>
            </a:br>
            <a:r>
              <a:rPr lang="en-US" dirty="0"/>
              <a:t>Rules 1-5-1</a:t>
            </a:r>
            <a:r>
              <a:rPr lang="en-US" cap="none" dirty="0"/>
              <a:t>c,d,e</a:t>
            </a:r>
            <a:r>
              <a:rPr lang="en-US" dirty="0"/>
              <a:t>, 2-4-3, 7-4-2 penalty NOTE</a:t>
            </a:r>
          </a:p>
        </p:txBody>
      </p:sp>
      <p:sp>
        <p:nvSpPr>
          <p:cNvPr id="20483" name="Content Placeholder 2">
            <a:extLst>
              <a:ext uri="{FF2B5EF4-FFF2-40B4-BE49-F238E27FC236}">
                <a16:creationId xmlns:a16="http://schemas.microsoft.com/office/drawing/2014/main" id="{E5ABD52C-2D50-4658-A3A5-898BA1ECEA4F}"/>
              </a:ext>
            </a:extLst>
          </p:cNvPr>
          <p:cNvSpPr>
            <a:spLocks noGrp="1" noChangeArrowheads="1"/>
          </p:cNvSpPr>
          <p:nvPr>
            <p:ph idx="1"/>
          </p:nvPr>
        </p:nvSpPr>
        <p:spPr>
          <a:xfrm>
            <a:off x="5892800" y="2109788"/>
            <a:ext cx="6096000" cy="3563937"/>
          </a:xfrm>
        </p:spPr>
        <p:txBody>
          <a:bodyPr/>
          <a:lstStyle/>
          <a:p>
            <a:pPr marL="0" indent="0">
              <a:buFont typeface="Wingdings" panose="05000000000000000000" pitchFamily="2" charset="2"/>
              <a:buNone/>
            </a:pPr>
            <a:r>
              <a:rPr lang="en-US" altLang="en-US" sz="3600" baseline="30000"/>
              <a:t>A damaged bat has been defined as a bat that was once legal but is now broken, cracked or dented.  A damaged bat shall be removed without penalty. A bat that continually discolors the ball may be removed from the game with no penalty at the discretion of the umpire. Players who attempt to use damaged bats after they have been removed are then subject to the penalties for unsporting behavior. </a:t>
            </a:r>
          </a:p>
          <a:p>
            <a:pPr marL="0" indent="0">
              <a:buFont typeface="Wingdings" panose="05000000000000000000" pitchFamily="2" charset="2"/>
              <a:buNone/>
            </a:pPr>
            <a:endParaRPr lang="en-US" altLang="en-US" sz="3600" baseline="30000"/>
          </a:p>
        </p:txBody>
      </p:sp>
      <p:sp>
        <p:nvSpPr>
          <p:cNvPr id="4" name="Footer Placeholder 3">
            <a:extLst>
              <a:ext uri="{FF2B5EF4-FFF2-40B4-BE49-F238E27FC236}">
                <a16:creationId xmlns:a16="http://schemas.microsoft.com/office/drawing/2014/main" id="{8EB8363D-D22F-4F07-89F3-AFD877A422A9}"/>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20485" name="Picture 5">
            <a:extLst>
              <a:ext uri="{FF2B5EF4-FFF2-40B4-BE49-F238E27FC236}">
                <a16:creationId xmlns:a16="http://schemas.microsoft.com/office/drawing/2014/main" id="{A240EA78-B812-4E1F-8026-48D94227E0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825" y="1962150"/>
            <a:ext cx="4283075" cy="437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6" name="Group 4">
            <a:extLst>
              <a:ext uri="{FF2B5EF4-FFF2-40B4-BE49-F238E27FC236}">
                <a16:creationId xmlns:a16="http://schemas.microsoft.com/office/drawing/2014/main" id="{C7892C94-28DF-42EB-8395-80D97923B761}"/>
              </a:ext>
            </a:extLst>
          </p:cNvPr>
          <p:cNvGrpSpPr>
            <a:grpSpLocks/>
          </p:cNvGrpSpPr>
          <p:nvPr/>
        </p:nvGrpSpPr>
        <p:grpSpPr bwMode="auto">
          <a:xfrm>
            <a:off x="10874375" y="5749925"/>
            <a:ext cx="1317625" cy="1093788"/>
            <a:chOff x="10873668" y="5736010"/>
            <a:chExt cx="1318332" cy="1094066"/>
          </a:xfrm>
        </p:grpSpPr>
        <p:sp>
          <p:nvSpPr>
            <p:cNvPr id="3" name="Rectangle 2">
              <a:extLst>
                <a:ext uri="{FF2B5EF4-FFF2-40B4-BE49-F238E27FC236}">
                  <a16:creationId xmlns:a16="http://schemas.microsoft.com/office/drawing/2014/main" id="{28071F68-07D1-4E6D-AAFB-606463DF6959}"/>
                </a:ext>
              </a:extLst>
            </p:cNvPr>
            <p:cNvSpPr/>
            <p:nvPr/>
          </p:nvSpPr>
          <p:spPr>
            <a:xfrm>
              <a:off x="10873668" y="6333062"/>
              <a:ext cx="1318332" cy="487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488" name="Picture 5" descr="A close up of a logo&#10;&#10;Description automatically generated">
              <a:extLst>
                <a:ext uri="{FF2B5EF4-FFF2-40B4-BE49-F238E27FC236}">
                  <a16:creationId xmlns:a16="http://schemas.microsoft.com/office/drawing/2014/main" id="{C6B8B470-A043-4223-962A-BB6CA86EB8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3668" y="5736010"/>
              <a:ext cx="1230600" cy="109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9999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D3ACF-9F0A-403A-BBD9-A2E999C645FF}"/>
              </a:ext>
            </a:extLst>
          </p:cNvPr>
          <p:cNvSpPr>
            <a:spLocks noGrp="1"/>
          </p:cNvSpPr>
          <p:nvPr>
            <p:ph type="title"/>
          </p:nvPr>
        </p:nvSpPr>
        <p:spPr/>
        <p:txBody>
          <a:bodyPr/>
          <a:lstStyle/>
          <a:p>
            <a:pPr>
              <a:defRPr/>
            </a:pPr>
            <a:r>
              <a:rPr lang="en-US" dirty="0"/>
              <a:t>Pitching regulations</a:t>
            </a:r>
            <a:br>
              <a:rPr lang="en-US" dirty="0"/>
            </a:br>
            <a:r>
              <a:rPr lang="en-US" dirty="0"/>
              <a:t>Rules 6-1-1, 6-1-2</a:t>
            </a:r>
            <a:r>
              <a:rPr lang="en-US" cap="none" dirty="0"/>
              <a:t>a</a:t>
            </a:r>
            <a:endParaRPr lang="en-US" dirty="0"/>
          </a:p>
        </p:txBody>
      </p:sp>
      <p:sp>
        <p:nvSpPr>
          <p:cNvPr id="22531" name="Content Placeholder 2">
            <a:extLst>
              <a:ext uri="{FF2B5EF4-FFF2-40B4-BE49-F238E27FC236}">
                <a16:creationId xmlns:a16="http://schemas.microsoft.com/office/drawing/2014/main" id="{14D535DB-917E-4C3A-8E5E-FAEE43B74D3F}"/>
              </a:ext>
            </a:extLst>
          </p:cNvPr>
          <p:cNvSpPr>
            <a:spLocks noGrp="1" noChangeArrowheads="1"/>
          </p:cNvSpPr>
          <p:nvPr>
            <p:ph idx="1"/>
          </p:nvPr>
        </p:nvSpPr>
        <p:spPr>
          <a:xfrm>
            <a:off x="8213725" y="2238375"/>
            <a:ext cx="3754438" cy="2984500"/>
          </a:xfrm>
        </p:spPr>
        <p:txBody>
          <a:bodyPr/>
          <a:lstStyle/>
          <a:p>
            <a:pPr marL="0" indent="0">
              <a:buFont typeface="Wingdings" panose="05000000000000000000" pitchFamily="2" charset="2"/>
              <a:buNone/>
            </a:pPr>
            <a:r>
              <a:rPr lang="en-US" altLang="en-US" sz="3600" baseline="30000"/>
              <a:t>Whether both feet are in contact with the pitching plate (PlayPic A) or only the pivot foot is in contact with the pitching plate (PlayPic B), the pitcher shall take (or simulate taking) a signal from the catcher.</a:t>
            </a:r>
          </a:p>
        </p:txBody>
      </p:sp>
      <p:sp>
        <p:nvSpPr>
          <p:cNvPr id="4" name="Footer Placeholder 3">
            <a:extLst>
              <a:ext uri="{FF2B5EF4-FFF2-40B4-BE49-F238E27FC236}">
                <a16:creationId xmlns:a16="http://schemas.microsoft.com/office/drawing/2014/main" id="{F1623BEF-7A82-46A4-A9C4-2D4BF226C9A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22533" name="Picture 5">
            <a:extLst>
              <a:ext uri="{FF2B5EF4-FFF2-40B4-BE49-F238E27FC236}">
                <a16:creationId xmlns:a16="http://schemas.microsoft.com/office/drawing/2014/main" id="{24D3D426-AF16-40B3-AC0A-58FEE10177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8575" y="2014538"/>
            <a:ext cx="6702425"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4" name="Group 5">
            <a:extLst>
              <a:ext uri="{FF2B5EF4-FFF2-40B4-BE49-F238E27FC236}">
                <a16:creationId xmlns:a16="http://schemas.microsoft.com/office/drawing/2014/main" id="{0047B39B-98B9-4CB2-80EA-D15CE5A99B8D}"/>
              </a:ext>
            </a:extLst>
          </p:cNvPr>
          <p:cNvGrpSpPr>
            <a:grpSpLocks/>
          </p:cNvGrpSpPr>
          <p:nvPr/>
        </p:nvGrpSpPr>
        <p:grpSpPr bwMode="auto">
          <a:xfrm>
            <a:off x="10874375" y="5735638"/>
            <a:ext cx="1317625" cy="1093787"/>
            <a:chOff x="10873668" y="5736010"/>
            <a:chExt cx="1318332" cy="1094066"/>
          </a:xfrm>
        </p:grpSpPr>
        <p:sp>
          <p:nvSpPr>
            <p:cNvPr id="7" name="Rectangle 6">
              <a:extLst>
                <a:ext uri="{FF2B5EF4-FFF2-40B4-BE49-F238E27FC236}">
                  <a16:creationId xmlns:a16="http://schemas.microsoft.com/office/drawing/2014/main" id="{E4AEF0A5-9288-4D8D-84B3-0A5B57B67546}"/>
                </a:ext>
              </a:extLst>
            </p:cNvPr>
            <p:cNvSpPr/>
            <p:nvPr/>
          </p:nvSpPr>
          <p:spPr>
            <a:xfrm>
              <a:off x="10873668" y="6333062"/>
              <a:ext cx="1318332" cy="487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2536" name="Picture 7" descr="A close up of a logo&#10;&#10;Description automatically generated">
              <a:extLst>
                <a:ext uri="{FF2B5EF4-FFF2-40B4-BE49-F238E27FC236}">
                  <a16:creationId xmlns:a16="http://schemas.microsoft.com/office/drawing/2014/main" id="{5BF74D5D-21C0-4E58-AC4F-0215027DEA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3668" y="5736010"/>
              <a:ext cx="1230600" cy="109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70378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85645-6F7D-4917-8D88-7D5602F5EBCB}"/>
              </a:ext>
            </a:extLst>
          </p:cNvPr>
          <p:cNvSpPr>
            <a:spLocks noGrp="1"/>
          </p:cNvSpPr>
          <p:nvPr>
            <p:ph type="title"/>
          </p:nvPr>
        </p:nvSpPr>
        <p:spPr/>
        <p:txBody>
          <a:bodyPr/>
          <a:lstStyle/>
          <a:p>
            <a:pPr>
              <a:defRPr/>
            </a:pPr>
            <a:r>
              <a:rPr lang="en-US" dirty="0"/>
              <a:t>Pitching regulations</a:t>
            </a:r>
            <a:br>
              <a:rPr lang="en-US" dirty="0"/>
            </a:br>
            <a:r>
              <a:rPr lang="en-US" dirty="0"/>
              <a:t>Rules 6-1-1, 6-1-2</a:t>
            </a:r>
            <a:r>
              <a:rPr lang="en-US" cap="none" dirty="0"/>
              <a:t>a</a:t>
            </a:r>
            <a:endParaRPr lang="en-US" dirty="0"/>
          </a:p>
        </p:txBody>
      </p:sp>
      <p:sp>
        <p:nvSpPr>
          <p:cNvPr id="24579" name="Content Placeholder 2">
            <a:extLst>
              <a:ext uri="{FF2B5EF4-FFF2-40B4-BE49-F238E27FC236}">
                <a16:creationId xmlns:a16="http://schemas.microsoft.com/office/drawing/2014/main" id="{7ED727E5-6E32-4D6B-B954-FB1CACE65C9B}"/>
              </a:ext>
            </a:extLst>
          </p:cNvPr>
          <p:cNvSpPr>
            <a:spLocks noGrp="1" noChangeArrowheads="1"/>
          </p:cNvSpPr>
          <p:nvPr>
            <p:ph idx="1"/>
          </p:nvPr>
        </p:nvSpPr>
        <p:spPr>
          <a:xfrm>
            <a:off x="1320800" y="5522913"/>
            <a:ext cx="10501313" cy="809625"/>
          </a:xfrm>
        </p:spPr>
        <p:txBody>
          <a:bodyPr/>
          <a:lstStyle/>
          <a:p>
            <a:pPr marL="0" indent="0">
              <a:buFont typeface="Wingdings" panose="05000000000000000000" pitchFamily="2" charset="2"/>
              <a:buNone/>
            </a:pPr>
            <a:r>
              <a:rPr lang="en-US" altLang="en-US" sz="3200" baseline="30000"/>
              <a:t>Because the pivot foot in PlayPic (A) and (B) is in contact with the pitcher’s plate, this is legal. Previously, it was required that the pivot foot be on top of the pitcher’s plate. </a:t>
            </a:r>
          </a:p>
          <a:p>
            <a:pPr marL="0" indent="0">
              <a:buFont typeface="Wingdings" panose="05000000000000000000" pitchFamily="2" charset="2"/>
              <a:buNone/>
            </a:pPr>
            <a:r>
              <a:rPr lang="en-US" altLang="en-US" sz="3200" baseline="30000"/>
              <a:t>The rule change allows it to be on top or in contact with the plate. </a:t>
            </a:r>
          </a:p>
          <a:p>
            <a:pPr marL="0" indent="0">
              <a:buFont typeface="Wingdings" panose="05000000000000000000" pitchFamily="2" charset="2"/>
              <a:buNone/>
            </a:pPr>
            <a:endParaRPr lang="en-US" altLang="en-US" baseline="30000"/>
          </a:p>
          <a:p>
            <a:pPr marL="0" indent="0">
              <a:buFont typeface="Wingdings" panose="05000000000000000000" pitchFamily="2" charset="2"/>
              <a:buNone/>
            </a:pPr>
            <a:endParaRPr lang="en-US" altLang="en-US"/>
          </a:p>
        </p:txBody>
      </p:sp>
      <p:sp>
        <p:nvSpPr>
          <p:cNvPr id="4" name="Footer Placeholder 3">
            <a:extLst>
              <a:ext uri="{FF2B5EF4-FFF2-40B4-BE49-F238E27FC236}">
                <a16:creationId xmlns:a16="http://schemas.microsoft.com/office/drawing/2014/main" id="{8B23D76E-5735-4AF4-99A5-537CD983BA1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24581" name="Picture 6">
            <a:extLst>
              <a:ext uri="{FF2B5EF4-FFF2-40B4-BE49-F238E27FC236}">
                <a16:creationId xmlns:a16="http://schemas.microsoft.com/office/drawing/2014/main" id="{611422C3-FA57-4B37-BADE-B3454E879F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0800" y="2030413"/>
            <a:ext cx="10248900" cy="343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82" name="Group 5">
            <a:extLst>
              <a:ext uri="{FF2B5EF4-FFF2-40B4-BE49-F238E27FC236}">
                <a16:creationId xmlns:a16="http://schemas.microsoft.com/office/drawing/2014/main" id="{2BA039EA-85D3-47CD-B553-80DF07546FDA}"/>
              </a:ext>
            </a:extLst>
          </p:cNvPr>
          <p:cNvGrpSpPr>
            <a:grpSpLocks/>
          </p:cNvGrpSpPr>
          <p:nvPr/>
        </p:nvGrpSpPr>
        <p:grpSpPr bwMode="auto">
          <a:xfrm>
            <a:off x="10874375" y="5735638"/>
            <a:ext cx="1317625" cy="1093787"/>
            <a:chOff x="10873668" y="5736010"/>
            <a:chExt cx="1318332" cy="1094066"/>
          </a:xfrm>
        </p:grpSpPr>
        <p:sp>
          <p:nvSpPr>
            <p:cNvPr id="7" name="Rectangle 6">
              <a:extLst>
                <a:ext uri="{FF2B5EF4-FFF2-40B4-BE49-F238E27FC236}">
                  <a16:creationId xmlns:a16="http://schemas.microsoft.com/office/drawing/2014/main" id="{17B4A4E2-18BB-413E-AFF4-D5B41AC8DB9D}"/>
                </a:ext>
              </a:extLst>
            </p:cNvPr>
            <p:cNvSpPr/>
            <p:nvPr/>
          </p:nvSpPr>
          <p:spPr>
            <a:xfrm>
              <a:off x="10873668" y="6333062"/>
              <a:ext cx="1318332" cy="487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4584" name="Picture 7" descr="A close up of a logo&#10;&#10;Description automatically generated">
              <a:extLst>
                <a:ext uri="{FF2B5EF4-FFF2-40B4-BE49-F238E27FC236}">
                  <a16:creationId xmlns:a16="http://schemas.microsoft.com/office/drawing/2014/main" id="{E1CD9C9E-584A-45F2-A736-6573B836E1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3668" y="5736010"/>
              <a:ext cx="1230600" cy="109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131745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6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9-20 NFHS Stock PowerPoint Slides_Wide Format" id="{5B2ECD34-FF67-4F53-9663-70819A0566E0}" vid="{1CFC8BE7-9595-4E1E-9C4C-E1DB3323112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574</TotalTime>
  <Words>1778</Words>
  <Application>Microsoft Office PowerPoint</Application>
  <PresentationFormat>Widescreen</PresentationFormat>
  <Paragraphs>155</Paragraphs>
  <Slides>27</Slides>
  <Notes>18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27</vt:i4>
      </vt:variant>
    </vt:vector>
  </HeadingPairs>
  <TitlesOfParts>
    <vt:vector size="35" baseType="lpstr">
      <vt:lpstr>Arial</vt:lpstr>
      <vt:lpstr>Calibri</vt:lpstr>
      <vt:lpstr>Calibri Light</vt:lpstr>
      <vt:lpstr>Courier New</vt:lpstr>
      <vt:lpstr>Rage Italic</vt:lpstr>
      <vt:lpstr>Wingdings</vt:lpstr>
      <vt:lpstr>Office Theme</vt:lpstr>
      <vt:lpstr>16_Office Theme</vt:lpstr>
      <vt:lpstr>TYLER SOFTBALL CHAPTER Coaches Meeting</vt:lpstr>
      <vt:lpstr>Agenda</vt:lpstr>
      <vt:lpstr>Welcome</vt:lpstr>
      <vt:lpstr>Introductions</vt:lpstr>
      <vt:lpstr>2020 NFHS SOFTBALL Rules Power Point</vt:lpstr>
      <vt:lpstr>2020 NFHS SOFTBALL  RULES CHANGES</vt:lpstr>
      <vt:lpstr>bats Rules 1-5-1c,d,e, 2-4-3, 7-4-2 penalty NOTE</vt:lpstr>
      <vt:lpstr>Pitching regulations Rules 6-1-1, 6-1-2a</vt:lpstr>
      <vt:lpstr>Pitching regulations Rules 6-1-1, 6-1-2a</vt:lpstr>
      <vt:lpstr>How a team scores Rule 9-1-1 EXCEPTION C</vt:lpstr>
      <vt:lpstr>How a team scores Rule 9-1-1 exception C</vt:lpstr>
      <vt:lpstr>2020 NFHS SOFTBALL  Major editorial changes</vt:lpstr>
      <vt:lpstr>The Field  Rule 1-1-7</vt:lpstr>
      <vt:lpstr>Field and equipment Rule 1-5-1d</vt:lpstr>
      <vt:lpstr>Runners Entitled to advance Rule 8-4-3d Penalty</vt:lpstr>
      <vt:lpstr>2020 NFHS SOFTBALL  points of emphasis</vt:lpstr>
      <vt:lpstr>Damaged bat vs. illegal bat</vt:lpstr>
      <vt:lpstr>Damaged bat vs. illegal bat</vt:lpstr>
      <vt:lpstr>USA softball non-approved Fastpitch bats      with certification marks</vt:lpstr>
      <vt:lpstr>Contact with the pitcher’s plate</vt:lpstr>
      <vt:lpstr>Inspection of equipment</vt:lpstr>
      <vt:lpstr>Umpire Conduct and Rules Interpretation</vt:lpstr>
      <vt:lpstr>Arbiter</vt:lpstr>
      <vt:lpstr>Scrimmages</vt:lpstr>
      <vt:lpstr>Questions</vt:lpstr>
      <vt:lpstr>Closing Remarks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TYLER SOFTBALL CHAPTER Coaches Meeting</dc:title>
  <dc:creator>Tom Cremeans</dc:creator>
  <cp:lastModifiedBy>Tom Cremeans</cp:lastModifiedBy>
  <cp:revision>48</cp:revision>
  <dcterms:created xsi:type="dcterms:W3CDTF">2018-01-10T01:12:59Z</dcterms:created>
  <dcterms:modified xsi:type="dcterms:W3CDTF">2020-01-22T22:19:15Z</dcterms:modified>
</cp:coreProperties>
</file>