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1.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2.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3.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4.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theme/theme15.xml" ContentType="application/vnd.openxmlformats-officedocument.theme+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90" r:id="rId4"/>
    <p:sldMasterId id="2147483705" r:id="rId5"/>
    <p:sldMasterId id="2147483720" r:id="rId6"/>
    <p:sldMasterId id="2147483735" r:id="rId7"/>
    <p:sldMasterId id="2147483750" r:id="rId8"/>
    <p:sldMasterId id="2147483765" r:id="rId9"/>
    <p:sldMasterId id="2147483780" r:id="rId10"/>
    <p:sldMasterId id="2147483795" r:id="rId11"/>
    <p:sldMasterId id="2147483810" r:id="rId12"/>
    <p:sldMasterId id="2147483825" r:id="rId13"/>
    <p:sldMasterId id="2147483840" r:id="rId14"/>
    <p:sldMasterId id="2147483855" r:id="rId15"/>
    <p:sldMasterId id="2147483870" r:id="rId16"/>
  </p:sldMasterIdLst>
  <p:notesMasterIdLst>
    <p:notesMasterId r:id="rId46"/>
  </p:notesMasterIdLst>
  <p:sldIdLst>
    <p:sldId id="256" r:id="rId17"/>
    <p:sldId id="257" r:id="rId18"/>
    <p:sldId id="258" r:id="rId19"/>
    <p:sldId id="259" r:id="rId20"/>
    <p:sldId id="260" r:id="rId21"/>
    <p:sldId id="281" r:id="rId22"/>
    <p:sldId id="282" r:id="rId23"/>
    <p:sldId id="283"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284" r:id="rId40"/>
    <p:sldId id="273" r:id="rId41"/>
    <p:sldId id="271" r:id="rId42"/>
    <p:sldId id="276" r:id="rId43"/>
    <p:sldId id="274" r:id="rId44"/>
    <p:sldId id="27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7" d="100"/>
          <a:sy n="77" d="100"/>
        </p:scale>
        <p:origin x="31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5D5DBA-958E-4F13-AA28-736DBF01E5C0}" type="datetimeFigureOut">
              <a:rPr lang="en-US" smtClean="0"/>
              <a:t>3/18/2019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A2A425-93E3-4B67-BC45-3CDFC44B79E7}" type="slidenum">
              <a:rPr lang="en-US" smtClean="0"/>
              <a:t>‹#›</a:t>
            </a:fld>
            <a:endParaRPr lang="en-US"/>
          </a:p>
        </p:txBody>
      </p:sp>
    </p:spTree>
    <p:extLst>
      <p:ext uri="{BB962C8B-B14F-4D97-AF65-F5344CB8AC3E}">
        <p14:creationId xmlns:p14="http://schemas.microsoft.com/office/powerpoint/2010/main" val="2857301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9B5576D-26E0-4751-BC9D-A622ACEC7284}"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43860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9B5576D-26E0-4751-BC9D-A622ACEC7284}"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3212244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9B5576D-26E0-4751-BC9D-A622ACEC7284}"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658681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9B5576D-26E0-4751-BC9D-A622ACEC7284}" type="slidenum">
              <a:rPr lang="en-US" smtClean="0">
                <a:solidFill>
                  <a:prstClr val="black"/>
                </a:solidFill>
              </a:rPr>
              <a:pPr>
                <a:defRPr/>
              </a:pPr>
              <a:t>20</a:t>
            </a:fld>
            <a:endParaRPr lang="en-US" dirty="0">
              <a:solidFill>
                <a:prstClr val="black"/>
              </a:solidFill>
            </a:endParaRPr>
          </a:p>
        </p:txBody>
      </p:sp>
    </p:spTree>
    <p:extLst>
      <p:ext uri="{BB962C8B-B14F-4D97-AF65-F5344CB8AC3E}">
        <p14:creationId xmlns:p14="http://schemas.microsoft.com/office/powerpoint/2010/main" val="926883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9B5576D-26E0-4751-BC9D-A622ACEC7284}"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9090955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BC169AEC-DFA3-4F5D-A83B-8CD5E5DED449}"/>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37C1A97F-0660-41E8-BFA4-4C11C7950F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START OF THE PITCH RULES 6-1-2a, 6-1-2b</a:t>
            </a:r>
          </a:p>
          <a:p>
            <a:endParaRPr lang="en-US" altLang="en-US" b="1" dirty="0"/>
          </a:p>
          <a:p>
            <a:r>
              <a:rPr lang="en-US" altLang="en-US" dirty="0"/>
              <a:t>Clarifies that the pitch starts when the pitcher’s hands are separated after they have come together while the pivot foot is on or partially on top of the pitcher’s plate. Any step back with the non-pivot foot must begin before the start of the pitch.</a:t>
            </a:r>
          </a:p>
          <a:p>
            <a:endParaRPr lang="en-US" altLang="en-US" b="1" dirty="0"/>
          </a:p>
          <a:p>
            <a:endParaRPr lang="en-US" altLang="en-US" b="1" dirty="0"/>
          </a:p>
          <a:p>
            <a:r>
              <a:rPr lang="en-US" altLang="en-US" dirty="0"/>
              <a:t>This editorial change defines what motion constitutes the start of the pitch and when the step back of the non-pivot foot may be taken.  The pitch starts when the hands separate, whether or not the pitcher uses a windup.  Any step back with the non-pivot foot must begin before the start of the pitch.  </a:t>
            </a:r>
            <a:r>
              <a:rPr lang="en-US" altLang="en-US" dirty="0">
                <a:ea typeface="MS PGothic" panose="020B0600070205080204" pitchFamily="34" charset="-128"/>
              </a:rPr>
              <a:t>Once the pitch has started (the hands separate), the pitcher shall not take more than one step which must be forward, toward the batter and simultaneous with the delivery.</a:t>
            </a:r>
          </a:p>
          <a:p>
            <a:endParaRPr lang="en-US" altLang="en-US" dirty="0"/>
          </a:p>
          <a:p>
            <a:endParaRPr lang="en-US" altLang="en-US" b="1" dirty="0"/>
          </a:p>
          <a:p>
            <a:endParaRPr lang="en-US" altLang="en-US" b="1" dirty="0"/>
          </a:p>
        </p:txBody>
      </p:sp>
      <p:sp>
        <p:nvSpPr>
          <p:cNvPr id="32772" name="Slide Number Placeholder 3">
            <a:extLst>
              <a:ext uri="{FF2B5EF4-FFF2-40B4-BE49-F238E27FC236}">
                <a16:creationId xmlns:a16="http://schemas.microsoft.com/office/drawing/2014/main" id="{36FC7F44-2130-4ABB-ACE7-22532A37AD0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29057" indent="-280406">
              <a:defRPr>
                <a:solidFill>
                  <a:schemeClr val="tx1"/>
                </a:solidFill>
                <a:latin typeface="Arial" panose="020B0604020202020204" pitchFamily="34" charset="0"/>
                <a:cs typeface="Arial" panose="020B0604020202020204" pitchFamily="34" charset="0"/>
              </a:defRPr>
            </a:lvl2pPr>
            <a:lvl3pPr marL="1121626" indent="-224325">
              <a:defRPr>
                <a:solidFill>
                  <a:schemeClr val="tx1"/>
                </a:solidFill>
                <a:latin typeface="Arial" panose="020B0604020202020204" pitchFamily="34" charset="0"/>
                <a:cs typeface="Arial" panose="020B0604020202020204" pitchFamily="34" charset="0"/>
              </a:defRPr>
            </a:lvl3pPr>
            <a:lvl4pPr marL="1570276" indent="-224325">
              <a:defRPr>
                <a:solidFill>
                  <a:schemeClr val="tx1"/>
                </a:solidFill>
                <a:latin typeface="Arial" panose="020B0604020202020204" pitchFamily="34" charset="0"/>
                <a:cs typeface="Arial" panose="020B0604020202020204" pitchFamily="34" charset="0"/>
              </a:defRPr>
            </a:lvl4pPr>
            <a:lvl5pPr marL="2018927" indent="-224325">
              <a:defRPr>
                <a:solidFill>
                  <a:schemeClr val="tx1"/>
                </a:solidFill>
                <a:latin typeface="Arial" panose="020B0604020202020204" pitchFamily="34" charset="0"/>
                <a:cs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3C5F94B-7166-4C51-A0A5-8CA48A089532}" type="slidenum">
              <a:rPr lang="en-US" altLang="en-US" smtClean="0">
                <a:solidFill>
                  <a:prstClr val="black"/>
                </a:solidFill>
              </a:rPr>
              <a:pPr/>
              <a:t>22</a:t>
            </a:fld>
            <a:endParaRPr lang="en-US" alt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FDD6E89A-7DC1-4A1A-91A1-C320FE244EAB}"/>
              </a:ext>
            </a:extLst>
          </p:cNvPr>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5A344B74-75CB-4192-8577-65675AA37312}"/>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SIMULATE TAKING A SIGN</a:t>
            </a:r>
          </a:p>
          <a:p>
            <a:pPr marL="168244" indent="-168244">
              <a:buFont typeface="Arial" panose="020B0604020202020204" pitchFamily="34" charset="0"/>
              <a:buChar char="•"/>
              <a:defRPr/>
            </a:pPr>
            <a:r>
              <a:rPr lang="en-US" altLang="en-US" dirty="0"/>
              <a:t>if the pitcher does not pause after stepping onto the pitcher’s plate to simulate taking a signal prior to bringing her hands together, an illegal pitch should be called.</a:t>
            </a:r>
          </a:p>
          <a:p>
            <a:pPr marL="168244" indent="-168244">
              <a:buFont typeface="Wingdings" panose="05000000000000000000" pitchFamily="2" charset="2"/>
              <a:buChar char="§"/>
              <a:defRPr/>
            </a:pPr>
            <a:endParaRPr lang="en-US" altLang="en-US" dirty="0"/>
          </a:p>
          <a:p>
            <a:pPr>
              <a:buFont typeface="Wingdings" panose="05000000000000000000" pitchFamily="2" charset="2"/>
              <a:buNone/>
              <a:defRPr/>
            </a:pPr>
            <a:r>
              <a:rPr lang="en-US" altLang="en-US" dirty="0"/>
              <a:t>While on the pitcher’s plate and prior to bringing her hands together the pitcher must take or simulate taking a signal from the catcher. A signal may be taken from a coach either by hand signals verbal call, or by looking up on a wristband with a playbook/playcard. A signal may be taken from a coach either by hand signals verbal call, or by looking up on the playbook/playcard.</a:t>
            </a:r>
          </a:p>
          <a:p>
            <a:pPr>
              <a:buFont typeface="Wingdings" panose="05000000000000000000" pitchFamily="2" charset="2"/>
              <a:buNone/>
              <a:defRPr/>
            </a:pPr>
            <a:endParaRPr lang="en-US" altLang="en-US" dirty="0"/>
          </a:p>
          <a:p>
            <a:pPr>
              <a:buFont typeface="Wingdings" panose="05000000000000000000" pitchFamily="2" charset="2"/>
              <a:buNone/>
              <a:defRPr/>
            </a:pPr>
            <a:endParaRPr lang="en-US" altLang="en-US" dirty="0"/>
          </a:p>
          <a:p>
            <a:pPr>
              <a:buFont typeface="Wingdings" panose="05000000000000000000" pitchFamily="2" charset="2"/>
              <a:buNone/>
              <a:defRPr/>
            </a:pPr>
            <a:endParaRPr lang="en-US" altLang="en-US" dirty="0"/>
          </a:p>
          <a:p>
            <a:pPr>
              <a:defRPr/>
            </a:pPr>
            <a:endParaRPr lang="en-US" altLang="en-US" b="1" dirty="0"/>
          </a:p>
        </p:txBody>
      </p:sp>
      <p:sp>
        <p:nvSpPr>
          <p:cNvPr id="34820" name="Slide Number Placeholder 3">
            <a:extLst>
              <a:ext uri="{FF2B5EF4-FFF2-40B4-BE49-F238E27FC236}">
                <a16:creationId xmlns:a16="http://schemas.microsoft.com/office/drawing/2014/main" id="{A4E52233-154C-46D8-93D1-8FE7E77A91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29057" indent="-280406">
              <a:defRPr>
                <a:solidFill>
                  <a:schemeClr val="tx1"/>
                </a:solidFill>
                <a:latin typeface="Arial" panose="020B0604020202020204" pitchFamily="34" charset="0"/>
                <a:cs typeface="Arial" panose="020B0604020202020204" pitchFamily="34" charset="0"/>
              </a:defRPr>
            </a:lvl2pPr>
            <a:lvl3pPr marL="1121626" indent="-224325">
              <a:defRPr>
                <a:solidFill>
                  <a:schemeClr val="tx1"/>
                </a:solidFill>
                <a:latin typeface="Arial" panose="020B0604020202020204" pitchFamily="34" charset="0"/>
                <a:cs typeface="Arial" panose="020B0604020202020204" pitchFamily="34" charset="0"/>
              </a:defRPr>
            </a:lvl3pPr>
            <a:lvl4pPr marL="1570276" indent="-224325">
              <a:defRPr>
                <a:solidFill>
                  <a:schemeClr val="tx1"/>
                </a:solidFill>
                <a:latin typeface="Arial" panose="020B0604020202020204" pitchFamily="34" charset="0"/>
                <a:cs typeface="Arial" panose="020B0604020202020204" pitchFamily="34" charset="0"/>
              </a:defRPr>
            </a:lvl4pPr>
            <a:lvl5pPr marL="2018927" indent="-224325">
              <a:defRPr>
                <a:solidFill>
                  <a:schemeClr val="tx1"/>
                </a:solidFill>
                <a:latin typeface="Arial" panose="020B0604020202020204" pitchFamily="34" charset="0"/>
                <a:cs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7E2F85-C86D-4A35-B584-FED6E3D5FD27}" type="slidenum">
              <a:rPr lang="en-US" altLang="en-US" smtClean="0">
                <a:solidFill>
                  <a:prstClr val="black"/>
                </a:solidFill>
              </a:rPr>
              <a:pPr/>
              <a:t>23</a:t>
            </a:fld>
            <a:endParaRPr lang="en-US" alt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D6B1BF68-3CF8-40C4-8E67-4A6ABA16569F}"/>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5E19EA2D-17D7-474F-9482-38745DF93FBE}"/>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PITCHING</a:t>
            </a:r>
          </a:p>
          <a:p>
            <a:pPr>
              <a:defRPr/>
            </a:pPr>
            <a:r>
              <a:rPr lang="en-US" altLang="en-US" b="1" dirty="0"/>
              <a:t>RULES 6-1-1 PEN., 6-1-2 THROUGH 4 PEN., 6-2-1 PEN., 6-2-7 PEN.</a:t>
            </a:r>
          </a:p>
          <a:p>
            <a:pPr marL="168244" indent="-168244">
              <a:buFont typeface="Wingdings" panose="05000000000000000000" pitchFamily="2" charset="2"/>
              <a:buChar char="§"/>
              <a:defRPr/>
            </a:pPr>
            <a:r>
              <a:rPr lang="en-US" altLang="en-US" dirty="0"/>
              <a:t>When an illegal pitch is declared by the umpire, the batter is awarded a ball. Previously, the batter was awarded a ball and all base runners were also awarded one base without liability to be put out.</a:t>
            </a:r>
            <a:endParaRPr lang="en-US" altLang="en-US" sz="1100" dirty="0"/>
          </a:p>
          <a:p>
            <a:pPr>
              <a:defRPr/>
            </a:pPr>
            <a:endParaRPr lang="en-US" altLang="en-US" sz="1100" b="1" dirty="0"/>
          </a:p>
          <a:p>
            <a:pPr>
              <a:defRPr/>
            </a:pPr>
            <a:endParaRPr lang="en-US" dirty="0"/>
          </a:p>
          <a:p>
            <a:pPr>
              <a:defRPr/>
            </a:pPr>
            <a:r>
              <a:rPr lang="en-US" dirty="0"/>
              <a:t>Language to address the penalty for an illegal pitch was changed.  Previously all base runners were advanced one base as well as a ball being called on the batter.  The approved change removes the advancement of base runners.  Considering that an illegal pitch is designed to hinder the batter, the 2018 NFHS Softball Rules Committee felt that only the batter should receive an advantage from the penalty.</a:t>
            </a:r>
          </a:p>
          <a:p>
            <a:pPr>
              <a:defRPr/>
            </a:pPr>
            <a:endParaRPr lang="en-US" altLang="en-US" b="1" dirty="0"/>
          </a:p>
          <a:p>
            <a:pPr>
              <a:defRPr/>
            </a:pPr>
            <a:endParaRPr lang="en-US" altLang="en-US" b="1" dirty="0"/>
          </a:p>
        </p:txBody>
      </p:sp>
      <p:sp>
        <p:nvSpPr>
          <p:cNvPr id="18436" name="Slide Number Placeholder 3">
            <a:extLst>
              <a:ext uri="{FF2B5EF4-FFF2-40B4-BE49-F238E27FC236}">
                <a16:creationId xmlns:a16="http://schemas.microsoft.com/office/drawing/2014/main" id="{2A26508A-F2AF-43F4-AE5E-CEE92B5A57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29057" indent="-280406">
              <a:defRPr>
                <a:solidFill>
                  <a:schemeClr val="tx1"/>
                </a:solidFill>
                <a:latin typeface="Arial" panose="020B0604020202020204" pitchFamily="34" charset="0"/>
                <a:cs typeface="Arial" panose="020B0604020202020204" pitchFamily="34" charset="0"/>
              </a:defRPr>
            </a:lvl2pPr>
            <a:lvl3pPr marL="1121626" indent="-224325">
              <a:defRPr>
                <a:solidFill>
                  <a:schemeClr val="tx1"/>
                </a:solidFill>
                <a:latin typeface="Arial" panose="020B0604020202020204" pitchFamily="34" charset="0"/>
                <a:cs typeface="Arial" panose="020B0604020202020204" pitchFamily="34" charset="0"/>
              </a:defRPr>
            </a:lvl3pPr>
            <a:lvl4pPr marL="1570276" indent="-224325">
              <a:defRPr>
                <a:solidFill>
                  <a:schemeClr val="tx1"/>
                </a:solidFill>
                <a:latin typeface="Arial" panose="020B0604020202020204" pitchFamily="34" charset="0"/>
                <a:cs typeface="Arial" panose="020B0604020202020204" pitchFamily="34" charset="0"/>
              </a:defRPr>
            </a:lvl4pPr>
            <a:lvl5pPr marL="2018927" indent="-224325">
              <a:defRPr>
                <a:solidFill>
                  <a:schemeClr val="tx1"/>
                </a:solidFill>
                <a:latin typeface="Arial" panose="020B0604020202020204" pitchFamily="34" charset="0"/>
                <a:cs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FD801A-F5C1-424A-BC7D-9853EA878D44}" type="slidenum">
              <a:rPr lang="en-US" altLang="en-US" smtClean="0">
                <a:solidFill>
                  <a:prstClr val="black"/>
                </a:solidFill>
              </a:rPr>
              <a:pPr/>
              <a:t>10</a:t>
            </a:fld>
            <a:endParaRPr lang="en-US" alt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7CD0EB0-94E8-4F5B-A949-81A7A3EDA14B}"/>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9C278FAE-0DE6-4131-AF64-32DE5CE2E082}"/>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ILLEGAL PITCH PENALTY</a:t>
            </a:r>
          </a:p>
          <a:p>
            <a:pPr marL="168244" indent="-168244">
              <a:buFont typeface="Wingdings" panose="05000000000000000000" pitchFamily="2" charset="2"/>
              <a:buChar char="§"/>
              <a:defRPr/>
            </a:pPr>
            <a:r>
              <a:rPr lang="en-US" altLang="en-US" dirty="0"/>
              <a:t>The penalty to allow the advancement of runners when an illegal pitch is called has been removed. </a:t>
            </a:r>
          </a:p>
          <a:p>
            <a:pPr marL="168244" indent="-168244">
              <a:buFont typeface="Wingdings" panose="05000000000000000000" pitchFamily="2" charset="2"/>
              <a:buChar char="§"/>
              <a:defRPr/>
            </a:pPr>
            <a:r>
              <a:rPr lang="en-US" altLang="en-US" dirty="0"/>
              <a:t>The intent of an illegal pitch in softball is to deceive the batter, and only the batter should receive an award when an illegal pitch occurs.</a:t>
            </a:r>
            <a:r>
              <a:rPr lang="en-US" altLang="en-US" b="1" dirty="0"/>
              <a:t> </a:t>
            </a:r>
            <a:endParaRPr lang="en-US" altLang="en-US" sz="1100" dirty="0"/>
          </a:p>
          <a:p>
            <a:pPr>
              <a:defRPr/>
            </a:pPr>
            <a:endParaRPr lang="en-US" altLang="en-US" dirty="0"/>
          </a:p>
          <a:p>
            <a:pPr>
              <a:defRPr/>
            </a:pPr>
            <a:endParaRPr lang="en-US" altLang="en-US" dirty="0"/>
          </a:p>
          <a:p>
            <a:pPr>
              <a:defRPr/>
            </a:pPr>
            <a:r>
              <a:rPr lang="en-US" altLang="en-US" dirty="0"/>
              <a:t>The NFHS Softball Rules Committee voted to remove the advancement of runners when an illegal pitch is called. Since the intent of an illegal pitch in softball is to deceive the batter, the committee felt that only the batter should receive an award when an illegal pitch occurs.</a:t>
            </a:r>
            <a:r>
              <a:rPr lang="en-US" altLang="en-US" b="1" dirty="0"/>
              <a:t>  </a:t>
            </a:r>
            <a:r>
              <a:rPr lang="en-US" altLang="en-US" dirty="0"/>
              <a:t>Exceptions to the penalty for an illegal pitch in Rule 6, Section 1, Article 1 have also been modified in order to be in compliance with the new penalty and ensure that runners are no longer advanced as a result of an illegal pitch.</a:t>
            </a:r>
          </a:p>
          <a:p>
            <a:pPr>
              <a:defRPr/>
            </a:pPr>
            <a:endParaRPr lang="en-US" altLang="en-US" b="1" dirty="0"/>
          </a:p>
          <a:p>
            <a:pPr>
              <a:defRPr/>
            </a:pPr>
            <a:endParaRPr lang="en-US" altLang="en-US" sz="1100" dirty="0"/>
          </a:p>
          <a:p>
            <a:pPr>
              <a:defRPr/>
            </a:pPr>
            <a:endParaRPr lang="en-US" altLang="en-US" b="1" dirty="0"/>
          </a:p>
        </p:txBody>
      </p:sp>
      <p:sp>
        <p:nvSpPr>
          <p:cNvPr id="20484" name="Slide Number Placeholder 3">
            <a:extLst>
              <a:ext uri="{FF2B5EF4-FFF2-40B4-BE49-F238E27FC236}">
                <a16:creationId xmlns:a16="http://schemas.microsoft.com/office/drawing/2014/main" id="{C683D339-9298-4376-98C1-531E3AA9E1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29057" indent="-280406">
              <a:defRPr>
                <a:solidFill>
                  <a:schemeClr val="tx1"/>
                </a:solidFill>
                <a:latin typeface="Arial" panose="020B0604020202020204" pitchFamily="34" charset="0"/>
                <a:cs typeface="Arial" panose="020B0604020202020204" pitchFamily="34" charset="0"/>
              </a:defRPr>
            </a:lvl2pPr>
            <a:lvl3pPr marL="1121626" indent="-224325">
              <a:defRPr>
                <a:solidFill>
                  <a:schemeClr val="tx1"/>
                </a:solidFill>
                <a:latin typeface="Arial" panose="020B0604020202020204" pitchFamily="34" charset="0"/>
                <a:cs typeface="Arial" panose="020B0604020202020204" pitchFamily="34" charset="0"/>
              </a:defRPr>
            </a:lvl3pPr>
            <a:lvl4pPr marL="1570276" indent="-224325">
              <a:defRPr>
                <a:solidFill>
                  <a:schemeClr val="tx1"/>
                </a:solidFill>
                <a:latin typeface="Arial" panose="020B0604020202020204" pitchFamily="34" charset="0"/>
                <a:cs typeface="Arial" panose="020B0604020202020204" pitchFamily="34" charset="0"/>
              </a:defRPr>
            </a:lvl4pPr>
            <a:lvl5pPr marL="2018927" indent="-224325">
              <a:defRPr>
                <a:solidFill>
                  <a:schemeClr val="tx1"/>
                </a:solidFill>
                <a:latin typeface="Arial" panose="020B0604020202020204" pitchFamily="34" charset="0"/>
                <a:cs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DDA154D-38AB-4DF9-B081-958D7E3132DD}" type="slidenum">
              <a:rPr lang="en-US" altLang="en-US" smtClean="0">
                <a:solidFill>
                  <a:prstClr val="black"/>
                </a:solidFill>
              </a:rPr>
              <a:pPr/>
              <a:t>11</a:t>
            </a:fld>
            <a:endParaRPr lang="en-US" alt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78A85E5A-1814-4168-8CCD-70EF2DAAADAD}"/>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0D1D3AE7-7D0A-4FC1-BA25-D4C584F1D34F}"/>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PITCHING</a:t>
            </a:r>
          </a:p>
          <a:p>
            <a:pPr>
              <a:defRPr/>
            </a:pPr>
            <a:r>
              <a:rPr lang="en-US" altLang="en-US" b="1" dirty="0"/>
              <a:t>RULES 6-1-1 PENALTY EXCEPTION 1</a:t>
            </a:r>
            <a:endParaRPr lang="en-US" altLang="en-US" dirty="0"/>
          </a:p>
          <a:p>
            <a:pPr marL="168244" indent="-168244">
              <a:buFont typeface="Wingdings" panose="05000000000000000000" pitchFamily="2" charset="2"/>
              <a:buChar char="§"/>
              <a:defRPr/>
            </a:pPr>
            <a:r>
              <a:rPr lang="en-US" altLang="en-US" dirty="0"/>
              <a:t>An illegal pitch remains a delayed-dead ball. If there is an illegal pitch and the batter reaches first base safely and each other runner advances at least one base, the illegal pitch is nullified.</a:t>
            </a:r>
            <a:endParaRPr lang="en-US" altLang="en-US" sz="1100" dirty="0"/>
          </a:p>
          <a:p>
            <a:pPr>
              <a:defRPr/>
            </a:pPr>
            <a:endParaRPr lang="en-US" altLang="en-US" dirty="0"/>
          </a:p>
        </p:txBody>
      </p:sp>
      <p:sp>
        <p:nvSpPr>
          <p:cNvPr id="22532" name="Slide Number Placeholder 3">
            <a:extLst>
              <a:ext uri="{FF2B5EF4-FFF2-40B4-BE49-F238E27FC236}">
                <a16:creationId xmlns:a16="http://schemas.microsoft.com/office/drawing/2014/main" id="{C516FAE4-61BF-497E-952F-00E6EA66FD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29057" indent="-280406">
              <a:defRPr>
                <a:solidFill>
                  <a:schemeClr val="tx1"/>
                </a:solidFill>
                <a:latin typeface="Arial" panose="020B0604020202020204" pitchFamily="34" charset="0"/>
                <a:cs typeface="Arial" panose="020B0604020202020204" pitchFamily="34" charset="0"/>
              </a:defRPr>
            </a:lvl2pPr>
            <a:lvl3pPr marL="1121626" indent="-224325">
              <a:defRPr>
                <a:solidFill>
                  <a:schemeClr val="tx1"/>
                </a:solidFill>
                <a:latin typeface="Arial" panose="020B0604020202020204" pitchFamily="34" charset="0"/>
                <a:cs typeface="Arial" panose="020B0604020202020204" pitchFamily="34" charset="0"/>
              </a:defRPr>
            </a:lvl3pPr>
            <a:lvl4pPr marL="1570276" indent="-224325">
              <a:defRPr>
                <a:solidFill>
                  <a:schemeClr val="tx1"/>
                </a:solidFill>
                <a:latin typeface="Arial" panose="020B0604020202020204" pitchFamily="34" charset="0"/>
                <a:cs typeface="Arial" panose="020B0604020202020204" pitchFamily="34" charset="0"/>
              </a:defRPr>
            </a:lvl4pPr>
            <a:lvl5pPr marL="2018927" indent="-224325">
              <a:defRPr>
                <a:solidFill>
                  <a:schemeClr val="tx1"/>
                </a:solidFill>
                <a:latin typeface="Arial" panose="020B0604020202020204" pitchFamily="34" charset="0"/>
                <a:cs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EE2289-2B84-43DF-9827-90F43193B4B6}" type="slidenum">
              <a:rPr lang="en-US" altLang="en-US" smtClean="0">
                <a:solidFill>
                  <a:prstClr val="black"/>
                </a:solidFill>
              </a:rPr>
              <a:pPr/>
              <a:t>12</a:t>
            </a:fld>
            <a:endParaRPr lang="en-US" alt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FD494B7-611E-48A1-9EC5-4440359C366A}"/>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CA47A654-62B8-4110-82BF-6313C22C7852}"/>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PITCHING</a:t>
            </a:r>
          </a:p>
          <a:p>
            <a:pPr>
              <a:defRPr/>
            </a:pPr>
            <a:r>
              <a:rPr lang="en-US" altLang="en-US" b="1" dirty="0"/>
              <a:t>RULES 6-1-1 PENALTY EXCEPTION 2</a:t>
            </a:r>
          </a:p>
          <a:p>
            <a:pPr marL="168244" indent="-168244">
              <a:buFont typeface="Wingdings" panose="05000000000000000000" pitchFamily="2" charset="2"/>
              <a:buChar char="§"/>
              <a:defRPr/>
            </a:pPr>
            <a:r>
              <a:rPr lang="en-US" altLang="en-US" dirty="0"/>
              <a:t>As before under the rules, if the batter does not reach first base safely or any base runner fails to advance at least one base, the coach of the team at bat shall have the option of the result of the play or the penalty of the illegal pitch, which is a ball awarded to the batter.</a:t>
            </a:r>
          </a:p>
          <a:p>
            <a:pPr>
              <a:defRPr/>
            </a:pPr>
            <a:endParaRPr lang="en-US" altLang="en-US" dirty="0"/>
          </a:p>
          <a:p>
            <a:pPr>
              <a:defRPr/>
            </a:pPr>
            <a:endParaRPr lang="en-US" altLang="en-US" dirty="0"/>
          </a:p>
        </p:txBody>
      </p:sp>
      <p:sp>
        <p:nvSpPr>
          <p:cNvPr id="24580" name="Slide Number Placeholder 3">
            <a:extLst>
              <a:ext uri="{FF2B5EF4-FFF2-40B4-BE49-F238E27FC236}">
                <a16:creationId xmlns:a16="http://schemas.microsoft.com/office/drawing/2014/main" id="{D96968AE-D8E0-4CDA-BC05-040837805F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29057" indent="-280406">
              <a:defRPr>
                <a:solidFill>
                  <a:schemeClr val="tx1"/>
                </a:solidFill>
                <a:latin typeface="Arial" panose="020B0604020202020204" pitchFamily="34" charset="0"/>
                <a:cs typeface="Arial" panose="020B0604020202020204" pitchFamily="34" charset="0"/>
              </a:defRPr>
            </a:lvl2pPr>
            <a:lvl3pPr marL="1121626" indent="-224325">
              <a:defRPr>
                <a:solidFill>
                  <a:schemeClr val="tx1"/>
                </a:solidFill>
                <a:latin typeface="Arial" panose="020B0604020202020204" pitchFamily="34" charset="0"/>
                <a:cs typeface="Arial" panose="020B0604020202020204" pitchFamily="34" charset="0"/>
              </a:defRPr>
            </a:lvl3pPr>
            <a:lvl4pPr marL="1570276" indent="-224325">
              <a:defRPr>
                <a:solidFill>
                  <a:schemeClr val="tx1"/>
                </a:solidFill>
                <a:latin typeface="Arial" panose="020B0604020202020204" pitchFamily="34" charset="0"/>
                <a:cs typeface="Arial" panose="020B0604020202020204" pitchFamily="34" charset="0"/>
              </a:defRPr>
            </a:lvl4pPr>
            <a:lvl5pPr marL="2018927" indent="-224325">
              <a:defRPr>
                <a:solidFill>
                  <a:schemeClr val="tx1"/>
                </a:solidFill>
                <a:latin typeface="Arial" panose="020B0604020202020204" pitchFamily="34" charset="0"/>
                <a:cs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B9D999-8405-4F6E-9853-811599AF54B9}" type="slidenum">
              <a:rPr lang="en-US" altLang="en-US" smtClean="0">
                <a:solidFill>
                  <a:prstClr val="black"/>
                </a:solidFill>
              </a:rPr>
              <a:pPr/>
              <a:t>13</a:t>
            </a:fld>
            <a:endParaRPr lang="en-US" alt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107F5C0-70E8-4280-8E46-BF0E720F404C}"/>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28390B72-9897-4AA8-BEFE-421C922AC7CC}"/>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PITCHING</a:t>
            </a:r>
          </a:p>
          <a:p>
            <a:pPr>
              <a:defRPr/>
            </a:pPr>
            <a:r>
              <a:rPr lang="en-US" altLang="en-US" b="1" dirty="0"/>
              <a:t>RULES 6-1-1 PENALTY EXCEPTION 3</a:t>
            </a:r>
            <a:endParaRPr lang="en-US" altLang="en-US" dirty="0"/>
          </a:p>
          <a:p>
            <a:pPr marL="168244" indent="-168244">
              <a:buFont typeface="Wingdings" panose="05000000000000000000" pitchFamily="2" charset="2"/>
              <a:buChar char="§"/>
              <a:defRPr/>
            </a:pPr>
            <a:r>
              <a:rPr lang="en-US" altLang="en-US" dirty="0"/>
              <a:t>If the batter is hit by an illegal pitch outside the strike zone or ball four is awarded on an illegal pitch, the batter is awarded first base, but there is no longer a one-base award to each base runner.</a:t>
            </a:r>
            <a:endParaRPr lang="en-US" altLang="en-US" sz="1100" dirty="0"/>
          </a:p>
          <a:p>
            <a:pPr>
              <a:defRPr/>
            </a:pPr>
            <a:endParaRPr lang="en-US" altLang="en-US" dirty="0"/>
          </a:p>
          <a:p>
            <a:pPr>
              <a:defRPr/>
            </a:pPr>
            <a:endParaRPr lang="en-US" altLang="en-US" dirty="0"/>
          </a:p>
          <a:p>
            <a:pPr>
              <a:defRPr/>
            </a:pPr>
            <a:r>
              <a:rPr lang="en-US" altLang="en-US" dirty="0"/>
              <a:t>The base runners are advanced only if forced.</a:t>
            </a:r>
          </a:p>
          <a:p>
            <a:pPr>
              <a:defRPr/>
            </a:pPr>
            <a:endParaRPr lang="en-US" altLang="en-US" dirty="0"/>
          </a:p>
        </p:txBody>
      </p:sp>
      <p:sp>
        <p:nvSpPr>
          <p:cNvPr id="28676" name="Slide Number Placeholder 3">
            <a:extLst>
              <a:ext uri="{FF2B5EF4-FFF2-40B4-BE49-F238E27FC236}">
                <a16:creationId xmlns:a16="http://schemas.microsoft.com/office/drawing/2014/main" id="{E5924502-D42F-4880-93FE-78739E4CD9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29057" indent="-280406">
              <a:defRPr>
                <a:solidFill>
                  <a:schemeClr val="tx1"/>
                </a:solidFill>
                <a:latin typeface="Arial" panose="020B0604020202020204" pitchFamily="34" charset="0"/>
                <a:cs typeface="Arial" panose="020B0604020202020204" pitchFamily="34" charset="0"/>
              </a:defRPr>
            </a:lvl2pPr>
            <a:lvl3pPr marL="1121626" indent="-224325">
              <a:defRPr>
                <a:solidFill>
                  <a:schemeClr val="tx1"/>
                </a:solidFill>
                <a:latin typeface="Arial" panose="020B0604020202020204" pitchFamily="34" charset="0"/>
                <a:cs typeface="Arial" panose="020B0604020202020204" pitchFamily="34" charset="0"/>
              </a:defRPr>
            </a:lvl3pPr>
            <a:lvl4pPr marL="1570276" indent="-224325">
              <a:defRPr>
                <a:solidFill>
                  <a:schemeClr val="tx1"/>
                </a:solidFill>
                <a:latin typeface="Arial" panose="020B0604020202020204" pitchFamily="34" charset="0"/>
                <a:cs typeface="Arial" panose="020B0604020202020204" pitchFamily="34" charset="0"/>
              </a:defRPr>
            </a:lvl4pPr>
            <a:lvl5pPr marL="2018927" indent="-224325">
              <a:defRPr>
                <a:solidFill>
                  <a:schemeClr val="tx1"/>
                </a:solidFill>
                <a:latin typeface="Arial" panose="020B0604020202020204" pitchFamily="34" charset="0"/>
                <a:cs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D9B6647-6E7E-4572-8CC3-DF3812252D44}" type="slidenum">
              <a:rPr lang="en-US" altLang="en-US" smtClean="0">
                <a:solidFill>
                  <a:prstClr val="black"/>
                </a:solidFill>
              </a:rPr>
              <a:pPr/>
              <a:t>14</a:t>
            </a:fld>
            <a:endParaRPr lang="en-US" alt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AF0828B-9C07-4F90-969C-B96695700CA7}"/>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28390B72-9897-4AA8-BEFE-421C922AC7CC}"/>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b="1" dirty="0"/>
              <a:t>PITCHING</a:t>
            </a:r>
          </a:p>
          <a:p>
            <a:pPr>
              <a:defRPr/>
            </a:pPr>
            <a:r>
              <a:rPr lang="en-US" altLang="en-US" b="1" dirty="0"/>
              <a:t>RULES 6-1-1 PENALTY EXCEPTION 4</a:t>
            </a:r>
            <a:endParaRPr lang="en-US" altLang="en-US" dirty="0"/>
          </a:p>
          <a:p>
            <a:pPr marL="168244" indent="-168244">
              <a:buFont typeface="Wingdings" panose="05000000000000000000" pitchFamily="2" charset="2"/>
              <a:buChar char="§"/>
              <a:defRPr/>
            </a:pPr>
            <a:r>
              <a:rPr lang="en-US" altLang="en-US" dirty="0"/>
              <a:t>If ball four is an illegal pitch, the batter is awarded first base, but there is no longer a one-base award to each base runner.</a:t>
            </a:r>
          </a:p>
          <a:p>
            <a:pPr>
              <a:buFont typeface="Wingdings" panose="05000000000000000000" pitchFamily="2" charset="2"/>
              <a:buNone/>
              <a:defRPr/>
            </a:pPr>
            <a:endParaRPr lang="en-US" altLang="en-US" sz="1100" dirty="0"/>
          </a:p>
          <a:p>
            <a:pPr>
              <a:buFont typeface="Wingdings" panose="05000000000000000000" pitchFamily="2" charset="2"/>
              <a:buNone/>
              <a:defRPr/>
            </a:pPr>
            <a:endParaRPr lang="en-US" altLang="en-US" sz="1100" dirty="0"/>
          </a:p>
          <a:p>
            <a:pPr>
              <a:buFont typeface="Wingdings" panose="05000000000000000000" pitchFamily="2" charset="2"/>
              <a:buNone/>
              <a:defRPr/>
            </a:pPr>
            <a:r>
              <a:rPr lang="en-US" altLang="en-US" dirty="0"/>
              <a:t>The base runners are advanced only if forced.</a:t>
            </a:r>
          </a:p>
          <a:p>
            <a:pPr>
              <a:defRPr/>
            </a:pPr>
            <a:endParaRPr lang="en-US" altLang="en-US" dirty="0"/>
          </a:p>
        </p:txBody>
      </p:sp>
      <p:sp>
        <p:nvSpPr>
          <p:cNvPr id="30724" name="Slide Number Placeholder 3">
            <a:extLst>
              <a:ext uri="{FF2B5EF4-FFF2-40B4-BE49-F238E27FC236}">
                <a16:creationId xmlns:a16="http://schemas.microsoft.com/office/drawing/2014/main" id="{340D6C3F-CAB7-48B5-8331-69DFCFCCB8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29057" indent="-280406">
              <a:defRPr>
                <a:solidFill>
                  <a:schemeClr val="tx1"/>
                </a:solidFill>
                <a:latin typeface="Arial" panose="020B0604020202020204" pitchFamily="34" charset="0"/>
                <a:cs typeface="Arial" panose="020B0604020202020204" pitchFamily="34" charset="0"/>
              </a:defRPr>
            </a:lvl2pPr>
            <a:lvl3pPr marL="1121626" indent="-224325">
              <a:defRPr>
                <a:solidFill>
                  <a:schemeClr val="tx1"/>
                </a:solidFill>
                <a:latin typeface="Arial" panose="020B0604020202020204" pitchFamily="34" charset="0"/>
                <a:cs typeface="Arial" panose="020B0604020202020204" pitchFamily="34" charset="0"/>
              </a:defRPr>
            </a:lvl3pPr>
            <a:lvl4pPr marL="1570276" indent="-224325">
              <a:defRPr>
                <a:solidFill>
                  <a:schemeClr val="tx1"/>
                </a:solidFill>
                <a:latin typeface="Arial" panose="020B0604020202020204" pitchFamily="34" charset="0"/>
                <a:cs typeface="Arial" panose="020B0604020202020204" pitchFamily="34" charset="0"/>
              </a:defRPr>
            </a:lvl4pPr>
            <a:lvl5pPr marL="2018927" indent="-224325">
              <a:defRPr>
                <a:solidFill>
                  <a:schemeClr val="tx1"/>
                </a:solidFill>
                <a:latin typeface="Arial" panose="020B0604020202020204" pitchFamily="34" charset="0"/>
                <a:cs typeface="Arial" panose="020B0604020202020204" pitchFamily="34" charset="0"/>
              </a:defRPr>
            </a:lvl5pPr>
            <a:lvl6pPr marL="246757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16227"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6487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528" indent="-2243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FD7CB7C-9A22-4A1A-950E-A2CA70B5BB43}" type="slidenum">
              <a:rPr lang="en-US" altLang="en-US" smtClean="0">
                <a:solidFill>
                  <a:prstClr val="black"/>
                </a:solidFill>
              </a:rPr>
              <a:pPr/>
              <a:t>15</a:t>
            </a:fld>
            <a:endParaRPr lang="en-US" alt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9B5576D-26E0-4751-BC9D-A622ACEC7284}"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890386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9B5576D-26E0-4751-BC9D-A622ACEC7284}"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653897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0D99B-1D77-4D0C-887E-2489C45433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17A62C5-38E0-4BB1-9E8A-58334217DC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33CB46-DB9A-4B0E-8B96-5AD93BD4AC34}"/>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5" name="Footer Placeholder 4">
            <a:extLst>
              <a:ext uri="{FF2B5EF4-FFF2-40B4-BE49-F238E27FC236}">
                <a16:creationId xmlns:a16="http://schemas.microsoft.com/office/drawing/2014/main" id="{B08A827D-14D5-4309-AABB-1F60ECF26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442EE4-266E-41BA-AD80-B01B8355F211}"/>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1339383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FCEC0-132F-4B23-A799-930E782E78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81D151-C6A2-4532-994C-487CE94E1B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C6F79-D254-4458-B992-06C526897441}"/>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5" name="Footer Placeholder 4">
            <a:extLst>
              <a:ext uri="{FF2B5EF4-FFF2-40B4-BE49-F238E27FC236}">
                <a16:creationId xmlns:a16="http://schemas.microsoft.com/office/drawing/2014/main" id="{0BB97B3A-52DE-4102-8F1E-CBFD3F8EA9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88B0B-F320-465E-B6BA-3BC784172477}"/>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340013992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56649720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70067"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34942909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417704846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10606911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50940019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938"/>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88"/>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01" y="4407075"/>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909636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88"/>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01" y="4407075"/>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021852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88"/>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01" y="4407075"/>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1559695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21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21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3760291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79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89A31D-6B49-46B6-83A3-1F8C140967CD}"/>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5C633A7-65A6-4863-878E-292B6509CE99}"/>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8BE0C-E61F-4B02-80DE-D04CA9D1FF6D}"/>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5" name="Footer Placeholder 4">
            <a:extLst>
              <a:ext uri="{FF2B5EF4-FFF2-40B4-BE49-F238E27FC236}">
                <a16:creationId xmlns:a16="http://schemas.microsoft.com/office/drawing/2014/main" id="{BA9A03B4-AF44-4524-BBEE-CCE922B04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E94D76-0E37-446C-ABDB-81AEB72D4D6F}"/>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37707331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584"/>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424"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7104"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172"/>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0224734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4"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584"/>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424"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7104"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172"/>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1179562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7052066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6038674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09983567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70057"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15606904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8840033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33821791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47606039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922"/>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72"/>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90" y="4407059"/>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29897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65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472"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7176"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244"/>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605449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72"/>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90" y="4407059"/>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402194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72"/>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90" y="4407059"/>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577562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74720943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232161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568"/>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413"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7088"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156"/>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533788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4"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568"/>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413"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7088"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156"/>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525001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2459851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1908307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6895240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70046"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36062579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4"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65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472"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7176"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244"/>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4363848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5477360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5935785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3943306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906"/>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56"/>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80" y="4407043"/>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2835027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56"/>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80" y="4407043"/>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543160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56"/>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80" y="4407043"/>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01557616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18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18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7837956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3531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550"/>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401"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7070"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138"/>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8657390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4"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550"/>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401"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7070"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138"/>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75867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186602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5275479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64296091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7068131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70034"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373460734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51159391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01690856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30346066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888"/>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38"/>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68" y="4407025"/>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809799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38"/>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68" y="4407025"/>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229934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38"/>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68" y="4407025"/>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63453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95494609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16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16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424271895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5761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530"/>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388"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7050"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118"/>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95194030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4"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530"/>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388"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7050"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118"/>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6368257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689638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13859931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94739869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70021"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318689408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41684121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542384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41396945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69531904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868"/>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18"/>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54" y="4407005"/>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74502239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18"/>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54" y="4407005"/>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1621363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418"/>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54" y="4407005"/>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9039819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14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149"/>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49871901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9394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508"/>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373"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7028"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096"/>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7587609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4"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508"/>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373"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7028"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096"/>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942203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409166873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556286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70105"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139283933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06349741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70006"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99875902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14185321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12440553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2336884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846"/>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96"/>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40" y="4406983"/>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0673842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96"/>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40" y="4406983"/>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5028113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96"/>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40" y="4406983"/>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0329115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12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12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16831543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9165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72823765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484"/>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357"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7004"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072"/>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2160841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4"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484"/>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357"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7004"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072"/>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5087215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51552649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82866993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56149893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69990"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273237523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13515318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24146332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6275531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822"/>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72"/>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24" y="4406959"/>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556401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90503648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72"/>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24" y="4406959"/>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8177755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72"/>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24" y="4406959"/>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4765545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1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1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98952498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29783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45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338"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6976"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044"/>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5147193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4"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45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338"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6976"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044"/>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6459246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82579848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67160270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83787103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69971"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280562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93909-CCF3-4A60-8A8D-F2FEB5189B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87A734-087F-4021-888D-E9B81B9D28D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0250FA-7FE0-48D5-8DB4-C5794875F17D}"/>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5" name="Footer Placeholder 4">
            <a:extLst>
              <a:ext uri="{FF2B5EF4-FFF2-40B4-BE49-F238E27FC236}">
                <a16:creationId xmlns:a16="http://schemas.microsoft.com/office/drawing/2014/main" id="{FA1247AD-161D-4E2D-B0CF-DE4E7F2092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AA4CD1-B8E1-4BFF-A20A-49BA315E93D3}"/>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3600528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46522024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33515260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83571823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15727552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794"/>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4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05" y="4406931"/>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5157653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4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05" y="440693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6862320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4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105" y="440693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24043918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7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7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11443748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61381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318"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6945"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1" y="4926014"/>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4166771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6"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42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318"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6945"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1" y="4926014"/>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16"/>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0688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994"/>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4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38" y="4407131"/>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98428736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895324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87954644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88933508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69951"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258595787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52229167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22280736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15834782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764"/>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1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0673084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1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3768773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6"/>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31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5" y="440690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304606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4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38" y="440713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9735613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04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950555711"/>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51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4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38" y="440713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094115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27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27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150300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4339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652"/>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469"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7172"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240"/>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76545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4"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652"/>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469"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7172"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240"/>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15177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42794673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502968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2BEE8-7B5E-4C5C-95CB-EE1AAB73D10E}"/>
              </a:ext>
            </a:extLst>
          </p:cNvPr>
          <p:cNvSpPr>
            <a:spLocks noGrp="1"/>
          </p:cNvSpPr>
          <p:nvPr>
            <p:ph type="title"/>
          </p:nvPr>
        </p:nvSpPr>
        <p:spPr>
          <a:xfrm>
            <a:off x="831851" y="170997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098A52C-F570-4E57-A8EE-1DAAF2AD8E79}"/>
              </a:ext>
            </a:extLst>
          </p:cNvPr>
          <p:cNvSpPr>
            <a:spLocks noGrp="1"/>
          </p:cNvSpPr>
          <p:nvPr>
            <p:ph type="body" idx="1"/>
          </p:nvPr>
        </p:nvSpPr>
        <p:spPr>
          <a:xfrm>
            <a:off x="831851" y="458969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09C10B2-386F-4FE1-8A42-295D20680B95}"/>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5" name="Footer Placeholder 4">
            <a:extLst>
              <a:ext uri="{FF2B5EF4-FFF2-40B4-BE49-F238E27FC236}">
                <a16:creationId xmlns:a16="http://schemas.microsoft.com/office/drawing/2014/main" id="{39947BFE-2BB5-4D4F-A0F5-1EAB092BC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5D481-8D91-4330-BF67-058E6EEEB8EF}"/>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1727357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9171322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70102"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3398424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4535385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267118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3623243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990"/>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40"/>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36" y="4407127"/>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147421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40"/>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36" y="4407127"/>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74347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40"/>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36" y="4407127"/>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108230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27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27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49697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7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E4F3-DBE1-4073-B631-97412BD6E1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4550C0-1407-45C0-A3A4-B4659D31AD3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A59FFE-3FEC-49D6-AFA1-CDF1F95D0E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4BDEC2-1A9C-411C-8348-9471C5C8DB63}"/>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6" name="Footer Placeholder 5">
            <a:extLst>
              <a:ext uri="{FF2B5EF4-FFF2-40B4-BE49-F238E27FC236}">
                <a16:creationId xmlns:a16="http://schemas.microsoft.com/office/drawing/2014/main" id="{740794E7-5D5C-44A3-B8B6-25C0005819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C899D6-42CD-4656-82AA-8D9CE970EA3D}"/>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25813324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64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465"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7166"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234"/>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93931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4"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64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465"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7166"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234"/>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65705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200766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2340010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4149644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70098"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40891267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5236464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2714483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149808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984"/>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3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32" y="4407121"/>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1894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9F0C4-19B4-4181-A491-12DEA5F346A1}"/>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1412F8-3234-49D7-94C2-359C18F75662}"/>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B09D5B8-F85E-41F7-988D-27B213A76773}"/>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7B6D4C-EEA9-421D-9393-37A6415CA585}"/>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723421-3C1D-494F-B085-CF1395FC80ED}"/>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0B17C3-3ED1-485C-90F8-8F9DE436D4B8}"/>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8" name="Footer Placeholder 7">
            <a:extLst>
              <a:ext uri="{FF2B5EF4-FFF2-40B4-BE49-F238E27FC236}">
                <a16:creationId xmlns:a16="http://schemas.microsoft.com/office/drawing/2014/main" id="{03842830-ABE3-4D7D-9122-59742A6195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17DF33-6468-4881-AC9D-966FBB04A7CC}"/>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36387633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3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32" y="440712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2369096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3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32" y="440712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7846639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26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26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4706011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3853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638"/>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460"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7158"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226"/>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397446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4"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638"/>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460"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7158"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226"/>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26016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6885473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8976519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5692796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70093"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2282666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6C20E-D864-4392-B135-3E38900DA4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A28570-E0D3-49B1-9D5E-DCBED189B62A}"/>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4" name="Footer Placeholder 3">
            <a:extLst>
              <a:ext uri="{FF2B5EF4-FFF2-40B4-BE49-F238E27FC236}">
                <a16:creationId xmlns:a16="http://schemas.microsoft.com/office/drawing/2014/main" id="{7953972E-EFAB-4DE0-99FC-0878E01EAC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2D7DFE-F5C5-4073-BF24-CD5D2FE5BEE8}"/>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13677175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9776620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468500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2073949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976"/>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26"/>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26" y="4407113"/>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689380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26"/>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26" y="4407113"/>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436578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26"/>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26" y="4407113"/>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533962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25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25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9797384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77652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628"/>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453"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7148"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216"/>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084950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4"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628"/>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453"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7148"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216"/>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30431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A35889-DE5C-469D-B5C9-4A4440B6FD5E}"/>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3" name="Footer Placeholder 2">
            <a:extLst>
              <a:ext uri="{FF2B5EF4-FFF2-40B4-BE49-F238E27FC236}">
                <a16:creationId xmlns:a16="http://schemas.microsoft.com/office/drawing/2014/main" id="{0940FE3F-C895-4095-BFEE-B007841384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BE7A83-2AFB-44AA-8253-19698BE47301}"/>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9063255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8862486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4129783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9418213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70086"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12950648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8321406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3174821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2947744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966"/>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16"/>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20" y="4407103"/>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43305928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16"/>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20" y="4407103"/>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6903393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16"/>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20" y="4407103"/>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697151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BCA74-9238-4F96-818F-9D81D1343C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1D2D1E-4459-47FF-A295-21349B61DEF8}"/>
              </a:ext>
            </a:extLst>
          </p:cNvPr>
          <p:cNvSpPr>
            <a:spLocks noGrp="1"/>
          </p:cNvSpPr>
          <p:nvPr>
            <p:ph idx="1"/>
          </p:nvPr>
        </p:nvSpPr>
        <p:spPr>
          <a:xfrm>
            <a:off x="5183188" y="98765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D1197F-922E-46F5-8A67-0595AAECD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3F1DA35-CF42-4C11-BAEF-EFAB05AD8008}"/>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6" name="Footer Placeholder 5">
            <a:extLst>
              <a:ext uri="{FF2B5EF4-FFF2-40B4-BE49-F238E27FC236}">
                <a16:creationId xmlns:a16="http://schemas.microsoft.com/office/drawing/2014/main" id="{5671F945-DBD0-41D0-939D-700930AA08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E8037D-B1A7-4C2D-8F54-9968C1F6199F}"/>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155201211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24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247"/>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00372243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15646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61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445"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7136"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204"/>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635967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4"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616"/>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445"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7136"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204"/>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579103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3971703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6981727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2_Rule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D001C8-5E6D-43AF-9FF0-F92B49B053F3}"/>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6484484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Rule Chan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cap="none" baseline="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84D4318E-7312-42B0-A953-7F856B7CDCA6}"/>
              </a:ext>
            </a:extLst>
          </p:cNvPr>
          <p:cNvSpPr>
            <a:spLocks noGrp="1"/>
          </p:cNvSpPr>
          <p:nvPr>
            <p:ph type="dt" sz="half" idx="10"/>
          </p:nvPr>
        </p:nvSpPr>
        <p:spPr/>
        <p:txBody>
          <a:bodyPr/>
          <a:lstStyle>
            <a:lvl1pPr>
              <a:defRPr/>
            </a:lvl1pPr>
          </a:lstStyle>
          <a:p>
            <a:pPr>
              <a:defRPr/>
            </a:pPr>
            <a:fld id="{B8F1970C-E484-4D7C-89D8-CF3770A7EFF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CA6E5291-3062-4C97-A443-B764E94F9B2F}"/>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79F1EA4D-E346-417E-BE6E-EFDF1535738C}"/>
              </a:ext>
            </a:extLst>
          </p:cNvPr>
          <p:cNvSpPr>
            <a:spLocks noGrp="1"/>
          </p:cNvSpPr>
          <p:nvPr>
            <p:ph type="sldNum" sz="quarter" idx="12"/>
          </p:nvPr>
        </p:nvSpPr>
        <p:spPr/>
        <p:txBody>
          <a:bodyPr/>
          <a:lstStyle>
            <a:lvl1pPr>
              <a:defRPr/>
            </a:lvl1pPr>
          </a:lstStyle>
          <a:p>
            <a:pPr>
              <a:defRPr/>
            </a:pPr>
            <a:fld id="{272B7A4C-7659-4506-9102-13FFEB8FF840}" type="slidenum">
              <a:rPr lang="en-US">
                <a:solidFill>
                  <a:srgbClr val="414B56">
                    <a:tint val="75000"/>
                  </a:srgbClr>
                </a:solidFill>
              </a:rPr>
              <a:pPr>
                <a:defRPr/>
              </a:pPr>
              <a:t>‹#›</a:t>
            </a:fld>
            <a:endParaRPr lang="en-US" dirty="0">
              <a:solidFill>
                <a:srgbClr val="414B56">
                  <a:tint val="75000"/>
                </a:srgbClr>
              </a:solidFill>
            </a:endParaRPr>
          </a:p>
        </p:txBody>
      </p:sp>
      <p:sp>
        <p:nvSpPr>
          <p:cNvPr id="9" name="Text Placeholder 8">
            <a:extLst>
              <a:ext uri="{FF2B5EF4-FFF2-40B4-BE49-F238E27FC236}">
                <a16:creationId xmlns:a16="http://schemas.microsoft.com/office/drawing/2014/main" id="{F53E2B91-77BA-45D2-9945-B0DD53B82ACA}"/>
              </a:ext>
            </a:extLst>
          </p:cNvPr>
          <p:cNvSpPr>
            <a:spLocks noGrp="1"/>
          </p:cNvSpPr>
          <p:nvPr>
            <p:ph type="body" sz="quarter" idx="13" hasCustomPrompt="1"/>
          </p:nvPr>
        </p:nvSpPr>
        <p:spPr>
          <a:xfrm>
            <a:off x="870078" y="0"/>
            <a:ext cx="4023783" cy="431800"/>
          </a:xfrm>
        </p:spPr>
        <p:txBody>
          <a:bodyPr/>
          <a:lstStyle>
            <a:lvl1pPr marL="0" indent="0" algn="ctr">
              <a:buFontTx/>
              <a:buNone/>
              <a:defRPr sz="2000">
                <a:solidFill>
                  <a:schemeClr val="bg1"/>
                </a:solidFill>
              </a:defRPr>
            </a:lvl1pPr>
            <a:lvl5pPr marL="1828800" indent="0">
              <a:buNone/>
              <a:defRPr>
                <a:solidFill>
                  <a:schemeClr val="bg1"/>
                </a:solidFill>
              </a:defRPr>
            </a:lvl5pPr>
          </a:lstStyle>
          <a:p>
            <a:pPr lvl="0"/>
            <a:r>
              <a:rPr lang="en-US" dirty="0"/>
              <a:t>Fill in</a:t>
            </a:r>
          </a:p>
        </p:txBody>
      </p:sp>
    </p:spTree>
    <p:extLst>
      <p:ext uri="{BB962C8B-B14F-4D97-AF65-F5344CB8AC3E}">
        <p14:creationId xmlns:p14="http://schemas.microsoft.com/office/powerpoint/2010/main" val="24901245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3_Editori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5C8B26-F03C-4784-B803-A23DF4830910}"/>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Editorial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134FF02-5C95-4421-9C5C-D69F74356F47}"/>
              </a:ext>
            </a:extLst>
          </p:cNvPr>
          <p:cNvSpPr>
            <a:spLocks noGrp="1"/>
          </p:cNvSpPr>
          <p:nvPr>
            <p:ph type="dt" sz="half" idx="10"/>
          </p:nvPr>
        </p:nvSpPr>
        <p:spPr/>
        <p:txBody>
          <a:bodyPr/>
          <a:lstStyle>
            <a:lvl1pPr>
              <a:defRPr/>
            </a:lvl1pPr>
          </a:lstStyle>
          <a:p>
            <a:pPr>
              <a:defRPr/>
            </a:pPr>
            <a:fld id="{9D30FEE4-32FC-4BC3-BE04-10C9B95C3D2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E5E6975A-B153-4784-AF34-ECE5523C1E6B}"/>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97E0D97-1343-4CCD-A53C-18B551041D11}"/>
              </a:ext>
            </a:extLst>
          </p:cNvPr>
          <p:cNvSpPr>
            <a:spLocks noGrp="1"/>
          </p:cNvSpPr>
          <p:nvPr>
            <p:ph type="sldNum" sz="quarter" idx="12"/>
          </p:nvPr>
        </p:nvSpPr>
        <p:spPr/>
        <p:txBody>
          <a:bodyPr/>
          <a:lstStyle>
            <a:lvl1pPr>
              <a:defRPr/>
            </a:lvl1pPr>
          </a:lstStyle>
          <a:p>
            <a:pPr>
              <a:defRPr/>
            </a:pPr>
            <a:fld id="{E134428F-7D5E-45DA-A4BA-FF16A5E2CA11}"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9423260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4_Manual Chan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F32A8-9686-451E-9F2E-3D68A244B2C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Manual Change</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A1FFC9DC-82C1-471F-9AF9-F14E77CB0AC3}"/>
              </a:ext>
            </a:extLst>
          </p:cNvPr>
          <p:cNvSpPr>
            <a:spLocks noGrp="1"/>
          </p:cNvSpPr>
          <p:nvPr>
            <p:ph type="dt" sz="half" idx="10"/>
          </p:nvPr>
        </p:nvSpPr>
        <p:spPr/>
        <p:txBody>
          <a:bodyPr/>
          <a:lstStyle>
            <a:lvl1pPr>
              <a:defRPr/>
            </a:lvl1pPr>
          </a:lstStyle>
          <a:p>
            <a:pPr>
              <a:defRPr/>
            </a:pPr>
            <a:fld id="{2C27E629-173F-42C6-9638-04A86D6B3DE1}"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1A5C4E07-B0D6-4F58-941F-F4431D88E5FE}"/>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EFC4BD6A-0C06-45DA-BAD7-F69DDD2D7336}"/>
              </a:ext>
            </a:extLst>
          </p:cNvPr>
          <p:cNvSpPr>
            <a:spLocks noGrp="1"/>
          </p:cNvSpPr>
          <p:nvPr>
            <p:ph type="sldNum" sz="quarter" idx="12"/>
          </p:nvPr>
        </p:nvSpPr>
        <p:spPr/>
        <p:txBody>
          <a:bodyPr/>
          <a:lstStyle>
            <a:lvl1pPr>
              <a:defRPr/>
            </a:lvl1pPr>
          </a:lstStyle>
          <a:p>
            <a:pPr>
              <a:defRPr/>
            </a:pPr>
            <a:fld id="{17AB49DA-CD26-4E3F-9786-43FD9936D70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909054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016C0-06F5-4C71-981C-1EF0969513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D40442-FC02-44DC-BE2D-6F2EEF632942}"/>
              </a:ext>
            </a:extLst>
          </p:cNvPr>
          <p:cNvSpPr>
            <a:spLocks noGrp="1"/>
          </p:cNvSpPr>
          <p:nvPr>
            <p:ph type="pic" idx="1"/>
          </p:nvPr>
        </p:nvSpPr>
        <p:spPr>
          <a:xfrm>
            <a:off x="5183188" y="98765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8434DE-9160-4CEF-9719-4EA1ABA6C8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ED2956-2178-4060-9D79-96214730C392}"/>
              </a:ext>
            </a:extLst>
          </p:cNvPr>
          <p:cNvSpPr>
            <a:spLocks noGrp="1"/>
          </p:cNvSpPr>
          <p:nvPr>
            <p:ph type="dt" sz="half" idx="10"/>
          </p:nvPr>
        </p:nvSpPr>
        <p:spPr/>
        <p:txBody>
          <a:bodyPr/>
          <a:lstStyle/>
          <a:p>
            <a:fld id="{C7741E83-B2E2-4F49-86E8-2F5EAAC16F09}" type="datetimeFigureOut">
              <a:rPr lang="en-US" smtClean="0"/>
              <a:t>3/18/2019</a:t>
            </a:fld>
            <a:endParaRPr lang="en-US"/>
          </a:p>
        </p:txBody>
      </p:sp>
      <p:sp>
        <p:nvSpPr>
          <p:cNvPr id="6" name="Footer Placeholder 5">
            <a:extLst>
              <a:ext uri="{FF2B5EF4-FFF2-40B4-BE49-F238E27FC236}">
                <a16:creationId xmlns:a16="http://schemas.microsoft.com/office/drawing/2014/main" id="{74B0E922-D397-45C2-8325-7841ED5083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4468F9-55BA-498B-8CB9-FD7037946557}"/>
              </a:ext>
            </a:extLst>
          </p:cNvPr>
          <p:cNvSpPr>
            <a:spLocks noGrp="1"/>
          </p:cNvSpPr>
          <p:nvPr>
            <p:ph type="sldNum" sz="quarter" idx="12"/>
          </p:nvPr>
        </p:nvSpPr>
        <p:spPr/>
        <p:txBody>
          <a:bodyPr/>
          <a:lstStyle/>
          <a:p>
            <a:fld id="{08460BB3-BC48-454A-88AC-ED5BE1F43C49}" type="slidenum">
              <a:rPr lang="en-US" smtClean="0"/>
              <a:t>‹#›</a:t>
            </a:fld>
            <a:endParaRPr lang="en-US"/>
          </a:p>
        </p:txBody>
      </p:sp>
    </p:spTree>
    <p:extLst>
      <p:ext uri="{BB962C8B-B14F-4D97-AF65-F5344CB8AC3E}">
        <p14:creationId xmlns:p14="http://schemas.microsoft.com/office/powerpoint/2010/main" val="36621391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5_Rules Reminder">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2B8B45-B347-4331-92AB-A21B6AC6586D}"/>
              </a:ext>
            </a:extLst>
          </p:cNvPr>
          <p:cNvSpPr txBox="1">
            <a:spLocks noChangeArrowheads="1"/>
          </p:cNvSpPr>
          <p:nvPr userDrawn="1"/>
        </p:nvSpPr>
        <p:spPr bwMode="auto">
          <a:xfrm>
            <a:off x="880533" y="23087"/>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Rules Reminder</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81F8C6A-C7BD-4950-9842-D63EFBE94828}"/>
              </a:ext>
            </a:extLst>
          </p:cNvPr>
          <p:cNvSpPr>
            <a:spLocks noGrp="1"/>
          </p:cNvSpPr>
          <p:nvPr>
            <p:ph type="dt" sz="half" idx="10"/>
          </p:nvPr>
        </p:nvSpPr>
        <p:spPr/>
        <p:txBody>
          <a:bodyPr/>
          <a:lstStyle>
            <a:lvl1pPr>
              <a:defRPr/>
            </a:lvl1pPr>
          </a:lstStyle>
          <a:p>
            <a:pPr>
              <a:defRPr/>
            </a:pPr>
            <a:fld id="{98E201FC-26AF-4353-887C-1F62240F1335}"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FC504C9B-3662-4675-BE5D-4606B4BAF0E1}"/>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8B3557E3-0E7F-4065-BAB6-B1148B0A313A}"/>
              </a:ext>
            </a:extLst>
          </p:cNvPr>
          <p:cNvSpPr>
            <a:spLocks noGrp="1"/>
          </p:cNvSpPr>
          <p:nvPr>
            <p:ph type="sldNum" sz="quarter" idx="12"/>
          </p:nvPr>
        </p:nvSpPr>
        <p:spPr/>
        <p:txBody>
          <a:bodyPr/>
          <a:lstStyle>
            <a:lvl1pPr>
              <a:defRPr/>
            </a:lvl1pPr>
          </a:lstStyle>
          <a:p>
            <a:pPr>
              <a:defRPr/>
            </a:pPr>
            <a:fld id="{7D44390F-ECDB-4639-9590-4A3A5CDF86BB}"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8291076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D95049B4-B9FF-4401-B8E3-13FCC77737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167" y="4954"/>
            <a:ext cx="121920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E5417D40-9E20-4A29-98C2-AA9AFC556C24}"/>
              </a:ext>
            </a:extLst>
          </p:cNvPr>
          <p:cNvSpPr/>
          <p:nvPr userDrawn="1"/>
        </p:nvSpPr>
        <p:spPr>
          <a:xfrm>
            <a:off x="-21167" y="441960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EF720CF4-5BC6-4D90-964D-72BEEBDE9A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A4246EB0-57E7-4559-84B8-099A5ECE641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0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12" y="4407091"/>
            <a:ext cx="8868545" cy="1362075"/>
          </a:xfr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9625302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1586738D-287B-4DC8-808B-5E90BAB2DA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8484F59-D9F6-4A8E-A5A0-263DCEDD0258}"/>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2F12BCE4-B07E-4C86-BBD5-C17BE1A74653}"/>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9C155D13-3DC8-4C1B-95DB-A1E7433318B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0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12" y="440709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3188249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secHead" preserve="1">
  <p:cSld name="2_Section Header">
    <p:spTree>
      <p:nvGrpSpPr>
        <p:cNvPr id="1" name=""/>
        <p:cNvGrpSpPr/>
        <p:nvPr/>
      </p:nvGrpSpPr>
      <p:grpSpPr>
        <a:xfrm>
          <a:off x="0" y="0"/>
          <a:ext cx="0" cy="0"/>
          <a:chOff x="0" y="0"/>
          <a:chExt cx="0" cy="0"/>
        </a:xfrm>
      </p:grpSpPr>
      <p:pic>
        <p:nvPicPr>
          <p:cNvPr id="4" name="Picture 1" descr="Slide18.png">
            <a:extLst>
              <a:ext uri="{FF2B5EF4-FFF2-40B4-BE49-F238E27FC236}">
                <a16:creationId xmlns:a16="http://schemas.microsoft.com/office/drawing/2014/main" id="{179C90C7-78CB-44E2-B7FF-BC6BAE766489}"/>
              </a:ext>
            </a:extLst>
          </p:cNvPr>
          <p:cNvPicPr>
            <a:picLocks noChangeAspect="1"/>
          </p:cNvPicPr>
          <p:nvPr userDrawn="1"/>
        </p:nvPicPr>
        <p:blipFill>
          <a:blip r:embed="rId2">
            <a:extLst>
              <a:ext uri="{28A0092B-C50C-407E-A947-70E740481C1C}">
                <a14:useLocalDpi xmlns:a14="http://schemas.microsoft.com/office/drawing/2010/main" val="0"/>
              </a:ext>
            </a:extLst>
          </a:blip>
          <a:srcRect t="6187" b="19963"/>
          <a:stretch>
            <a:fillRect/>
          </a:stretch>
        </p:blipFill>
        <p:spPr bwMode="auto">
          <a:xfrm>
            <a:off x="0" y="-7938"/>
            <a:ext cx="12192000" cy="578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55EA10E-EF9A-4308-90E3-D8F50C2127E3}"/>
              </a:ext>
            </a:extLst>
          </p:cNvPr>
          <p:cNvSpPr/>
          <p:nvPr userDrawn="1"/>
        </p:nvSpPr>
        <p:spPr>
          <a:xfrm>
            <a:off x="0" y="4413250"/>
            <a:ext cx="12192000" cy="24526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A4A036EB-790F-48BB-8333-192843A8B9A6}"/>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19" descr="A close up of a logo&#10;&#10;Description generated with very high confidence">
            <a:extLst>
              <a:ext uri="{FF2B5EF4-FFF2-40B4-BE49-F238E27FC236}">
                <a16:creationId xmlns:a16="http://schemas.microsoft.com/office/drawing/2014/main" id="{23F82D83-3314-4EEF-B66A-3FEE9CD36D1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9986433" y="4532504"/>
            <a:ext cx="1813984"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212" y="4407091"/>
            <a:ext cx="8868545" cy="1362075"/>
          </a:xfrm>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7386769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54856" y="195023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2856" y="195023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9299E08-449C-440D-BD64-8FAF2D900D0F}"/>
              </a:ext>
            </a:extLst>
          </p:cNvPr>
          <p:cNvSpPr>
            <a:spLocks noGrp="1"/>
          </p:cNvSpPr>
          <p:nvPr>
            <p:ph type="dt" sz="half" idx="10"/>
          </p:nvPr>
        </p:nvSpPr>
        <p:spPr/>
        <p:txBody>
          <a:bodyPr/>
          <a:lstStyle>
            <a:lvl1pPr>
              <a:defRPr/>
            </a:lvl1pPr>
          </a:lstStyle>
          <a:p>
            <a:pPr>
              <a:defRPr/>
            </a:pPr>
            <a:fld id="{590C28EF-D17C-450D-9EC5-B8DE217B0D38}"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5">
            <a:extLst>
              <a:ext uri="{FF2B5EF4-FFF2-40B4-BE49-F238E27FC236}">
                <a16:creationId xmlns:a16="http://schemas.microsoft.com/office/drawing/2014/main" id="{E2802CB0-EAFD-40CF-95CA-F81D777085E6}"/>
              </a:ext>
            </a:extLst>
          </p:cNvPr>
          <p:cNvSpPr>
            <a:spLocks noGrp="1"/>
          </p:cNvSpPr>
          <p:nvPr>
            <p:ph type="ftr" sz="quarter" idx="11"/>
          </p:nvPr>
        </p:nvSpPr>
        <p:spPr/>
        <p:txBody>
          <a:bodyPr/>
          <a:lstStyle>
            <a:lvl1pPr>
              <a:defRPr/>
            </a:lvl1pPr>
          </a:lstStyle>
          <a:p>
            <a:pPr>
              <a:defRPr/>
            </a:pPr>
            <a:endParaRPr lang="en-US" dirty="0">
              <a:solidFill>
                <a:srgbClr val="414B56"/>
              </a:solidFill>
            </a:endParaRPr>
          </a:p>
        </p:txBody>
      </p:sp>
      <p:sp>
        <p:nvSpPr>
          <p:cNvPr id="7" name="Slide Number Placeholder 6">
            <a:extLst>
              <a:ext uri="{FF2B5EF4-FFF2-40B4-BE49-F238E27FC236}">
                <a16:creationId xmlns:a16="http://schemas.microsoft.com/office/drawing/2014/main" id="{BBA073B6-A358-4086-8918-323970FCAA9A}"/>
              </a:ext>
            </a:extLst>
          </p:cNvPr>
          <p:cNvSpPr>
            <a:spLocks noGrp="1"/>
          </p:cNvSpPr>
          <p:nvPr>
            <p:ph type="sldNum" sz="quarter" idx="12"/>
          </p:nvPr>
        </p:nvSpPr>
        <p:spPr/>
        <p:txBody>
          <a:bodyPr/>
          <a:lstStyle>
            <a:lvl1pPr>
              <a:defRPr/>
            </a:lvl1pPr>
          </a:lstStyle>
          <a:p>
            <a:pPr>
              <a:defRPr/>
            </a:pPr>
            <a:fld id="{CDEB4FEB-B4DC-4A8C-9DB3-2EC4FCDA4365}"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33884291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7168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6" descr="Students.jpg">
            <a:extLst>
              <a:ext uri="{FF2B5EF4-FFF2-40B4-BE49-F238E27FC236}">
                <a16:creationId xmlns:a16="http://schemas.microsoft.com/office/drawing/2014/main" id="{B06C13E7-C84A-437B-ABAD-F0942AC11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4435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7D1CD82-9628-47B3-8E27-2F92BC3CD5C2}"/>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DE46A024-DD75-46C9-8A29-39679E42AB37}"/>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8E1717E-F525-46DB-8B11-24FC11D80A23}"/>
              </a:ext>
            </a:extLst>
          </p:cNvPr>
          <p:cNvSpPr/>
          <p:nvPr userDrawn="1"/>
        </p:nvSpPr>
        <p:spPr>
          <a:xfrm rot="10800000">
            <a:off x="2233084" y="4416600"/>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7">
            <a:extLst>
              <a:ext uri="{FF2B5EF4-FFF2-40B4-BE49-F238E27FC236}">
                <a16:creationId xmlns:a16="http://schemas.microsoft.com/office/drawing/2014/main" id="{C6DAEF37-2CF2-4005-A7D5-63BFF0FEBB72}"/>
              </a:ext>
            </a:extLst>
          </p:cNvPr>
          <p:cNvSpPr txBox="1">
            <a:spLocks noChangeArrowheads="1"/>
          </p:cNvSpPr>
          <p:nvPr userDrawn="1"/>
        </p:nvSpPr>
        <p:spPr bwMode="auto">
          <a:xfrm>
            <a:off x="8206434"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8">
            <a:extLst>
              <a:ext uri="{FF2B5EF4-FFF2-40B4-BE49-F238E27FC236}">
                <a16:creationId xmlns:a16="http://schemas.microsoft.com/office/drawing/2014/main" id="{CD8C65E0-0E03-426E-AB6C-1F66C97F0BCE}"/>
              </a:ext>
            </a:extLst>
          </p:cNvPr>
          <p:cNvSpPr txBox="1">
            <a:spLocks noChangeArrowheads="1"/>
          </p:cNvSpPr>
          <p:nvPr userDrawn="1"/>
        </p:nvSpPr>
        <p:spPr bwMode="auto">
          <a:xfrm>
            <a:off x="527120"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3" descr="A close up of a logo&#10;&#10;Description generated with very high confidence">
            <a:extLst>
              <a:ext uri="{FF2B5EF4-FFF2-40B4-BE49-F238E27FC236}">
                <a16:creationId xmlns:a16="http://schemas.microsoft.com/office/drawing/2014/main" id="{15EB1DFC-AD6A-4F8B-9746-7EA3D768AF9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188"/>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9746593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1_Sporty Title Slide">
    <p:spTree>
      <p:nvGrpSpPr>
        <p:cNvPr id="1" name=""/>
        <p:cNvGrpSpPr/>
        <p:nvPr/>
      </p:nvGrpSpPr>
      <p:grpSpPr>
        <a:xfrm>
          <a:off x="0" y="0"/>
          <a:ext cx="0" cy="0"/>
          <a:chOff x="0" y="0"/>
          <a:chExt cx="0" cy="0"/>
        </a:xfrm>
      </p:grpSpPr>
      <p:pic>
        <p:nvPicPr>
          <p:cNvPr id="4" name="Picture 15">
            <a:extLst>
              <a:ext uri="{FF2B5EF4-FFF2-40B4-BE49-F238E27FC236}">
                <a16:creationId xmlns:a16="http://schemas.microsoft.com/office/drawing/2014/main" id="{BDB3E264-BACF-4886-8C7A-495DB6F7B0D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764" y="3175"/>
            <a:ext cx="12314767" cy="445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B8485FBD-C589-425E-97A7-A128B1318AD7}"/>
              </a:ext>
            </a:extLst>
          </p:cNvPr>
          <p:cNvSpPr/>
          <p:nvPr userDrawn="1"/>
        </p:nvSpPr>
        <p:spPr>
          <a:xfrm>
            <a:off x="0" y="2809879"/>
            <a:ext cx="12192000" cy="1609725"/>
          </a:xfrm>
          <a:prstGeom prst="rect">
            <a:avLst/>
          </a:prstGeom>
          <a:solidFill>
            <a:schemeClr val="tx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100CD5CB-F068-416C-AF69-A05EA577793D}"/>
              </a:ext>
            </a:extLst>
          </p:cNvPr>
          <p:cNvSpPr/>
          <p:nvPr userDrawn="1"/>
        </p:nvSpPr>
        <p:spPr>
          <a:xfrm>
            <a:off x="2743200" y="4416425"/>
            <a:ext cx="9448800"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4FC35F7A-9D21-49EA-85BA-8CFC8DB7618A}"/>
              </a:ext>
            </a:extLst>
          </p:cNvPr>
          <p:cNvSpPr/>
          <p:nvPr userDrawn="1"/>
        </p:nvSpPr>
        <p:spPr>
          <a:xfrm rot="10800000">
            <a:off x="2233084" y="4416600"/>
            <a:ext cx="508000" cy="2441575"/>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8" name="TextBox 20">
            <a:extLst>
              <a:ext uri="{FF2B5EF4-FFF2-40B4-BE49-F238E27FC236}">
                <a16:creationId xmlns:a16="http://schemas.microsoft.com/office/drawing/2014/main" id="{90E22DC9-17BC-4EC4-B774-566485C88D72}"/>
              </a:ext>
            </a:extLst>
          </p:cNvPr>
          <p:cNvSpPr txBox="1">
            <a:spLocks noChangeArrowheads="1"/>
          </p:cNvSpPr>
          <p:nvPr userDrawn="1"/>
        </p:nvSpPr>
        <p:spPr bwMode="auto">
          <a:xfrm>
            <a:off x="8206434" y="4456113"/>
            <a:ext cx="378883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fontAlgn="base">
              <a:spcBef>
                <a:spcPct val="0"/>
              </a:spcBef>
              <a:spcAft>
                <a:spcPct val="0"/>
              </a:spcAft>
              <a:defRPr/>
            </a:pPr>
            <a:r>
              <a:rPr lang="en-US" altLang="en-US" dirty="0">
                <a:solidFill>
                  <a:prstClr val="white"/>
                </a:solidFill>
                <a:latin typeface="Calibri" panose="020F0502020204030204" pitchFamily="34" charset="0"/>
              </a:rPr>
              <a:t>Take Part. Get Set For Life.®</a:t>
            </a:r>
          </a:p>
        </p:txBody>
      </p:sp>
      <p:sp>
        <p:nvSpPr>
          <p:cNvPr id="9" name="TextBox 21">
            <a:extLst>
              <a:ext uri="{FF2B5EF4-FFF2-40B4-BE49-F238E27FC236}">
                <a16:creationId xmlns:a16="http://schemas.microsoft.com/office/drawing/2014/main" id="{23DC469A-34D4-4ED0-93F6-167AEF1AA86D}"/>
              </a:ext>
            </a:extLst>
          </p:cNvPr>
          <p:cNvSpPr txBox="1">
            <a:spLocks noChangeArrowheads="1"/>
          </p:cNvSpPr>
          <p:nvPr userDrawn="1"/>
        </p:nvSpPr>
        <p:spPr bwMode="auto">
          <a:xfrm>
            <a:off x="527120" y="4525963"/>
            <a:ext cx="16850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1000" dirty="0">
                <a:solidFill>
                  <a:srgbClr val="003798"/>
                </a:solidFill>
                <a:latin typeface="Calibri" panose="020F0502020204030204" pitchFamily="34" charset="0"/>
              </a:rPr>
              <a:t>National Federation of State </a:t>
            </a:r>
          </a:p>
          <a:p>
            <a:pPr algn="ctr" fontAlgn="base">
              <a:spcBef>
                <a:spcPct val="0"/>
              </a:spcBef>
              <a:spcAft>
                <a:spcPct val="0"/>
              </a:spcAft>
              <a:defRPr/>
            </a:pPr>
            <a:r>
              <a:rPr lang="en-US" altLang="en-US" sz="1000" dirty="0">
                <a:solidFill>
                  <a:srgbClr val="003798"/>
                </a:solidFill>
                <a:latin typeface="Calibri" panose="020F0502020204030204" pitchFamily="34" charset="0"/>
              </a:rPr>
              <a:t>High School Associations</a:t>
            </a:r>
          </a:p>
        </p:txBody>
      </p:sp>
      <p:pic>
        <p:nvPicPr>
          <p:cNvPr id="10" name="Picture 22" descr="A close up of a logo&#10;&#10;Description generated with very high confidence">
            <a:extLst>
              <a:ext uri="{FF2B5EF4-FFF2-40B4-BE49-F238E27FC236}">
                <a16:creationId xmlns:a16="http://schemas.microsoft.com/office/drawing/2014/main" id="{74DCC290-B31D-4481-9B96-3870668241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6221" t="32608" r="36424" b="33617"/>
          <a:stretch>
            <a:fillRect/>
          </a:stretch>
        </p:blipFill>
        <p:spPr bwMode="auto">
          <a:xfrm>
            <a:off x="463553" y="4926188"/>
            <a:ext cx="1811867"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9600" y="3091823"/>
            <a:ext cx="11297920" cy="1241425"/>
          </a:xfrm>
        </p:spPr>
        <p:txBody>
          <a:bodyPr>
            <a:noAutofit/>
          </a:bodyPr>
          <a:lstStyle>
            <a:lvl1pPr algn="l">
              <a:lnSpc>
                <a:spcPts val="3800"/>
              </a:lnSpc>
              <a:defRPr sz="4600" b="1" cap="all" spc="0" baseline="0">
                <a:solidFill>
                  <a:schemeClr val="bg1"/>
                </a:solidFill>
                <a:latin typeface="+mj-lt"/>
              </a:defRPr>
            </a:lvl1pPr>
          </a:lstStyle>
          <a:p>
            <a:r>
              <a:rPr lang="en-US" dirty="0"/>
              <a:t>Click to edit Master title style</a:t>
            </a:r>
          </a:p>
        </p:txBody>
      </p:sp>
      <p:sp>
        <p:nvSpPr>
          <p:cNvPr id="3" name="Subtitle 2"/>
          <p:cNvSpPr>
            <a:spLocks noGrp="1"/>
          </p:cNvSpPr>
          <p:nvPr>
            <p:ph type="subTitle" idx="1"/>
          </p:nvPr>
        </p:nvSpPr>
        <p:spPr>
          <a:xfrm>
            <a:off x="3180080" y="5034280"/>
            <a:ext cx="8829040" cy="1709420"/>
          </a:xfrm>
        </p:spPr>
        <p:txBody>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462049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6F87A6-9E90-48BC-94DD-ABAB580A3C9C}"/>
              </a:ext>
            </a:extLst>
          </p:cNvPr>
          <p:cNvSpPr>
            <a:spLocks noGrp="1"/>
          </p:cNvSpPr>
          <p:nvPr>
            <p:ph type="dt" sz="half" idx="10"/>
          </p:nvPr>
        </p:nvSpPr>
        <p:spPr/>
        <p:txBody>
          <a:bodyPr/>
          <a:lstStyle>
            <a:lvl1pPr>
              <a:defRPr/>
            </a:lvl1pPr>
          </a:lstStyle>
          <a:p>
            <a:pPr>
              <a:defRPr/>
            </a:pPr>
            <a:fld id="{D815EC76-7A20-45A4-9843-893795BF1A39}"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44F64241-F324-465F-9F72-4C1E16259F79}"/>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A33816CE-8073-44FE-901E-A3F5B546E31A}"/>
              </a:ext>
            </a:extLst>
          </p:cNvPr>
          <p:cNvSpPr>
            <a:spLocks noGrp="1"/>
          </p:cNvSpPr>
          <p:nvPr>
            <p:ph type="sldNum" sz="quarter" idx="12"/>
          </p:nvPr>
        </p:nvSpPr>
        <p:spPr/>
        <p:txBody>
          <a:bodyPr/>
          <a:lstStyle>
            <a:lvl1pPr>
              <a:defRPr/>
            </a:lvl1pPr>
          </a:lstStyle>
          <a:p>
            <a:pPr>
              <a:defRPr/>
            </a:pPr>
            <a:fld id="{686B8B5C-38D2-48DC-8132-D0882CF24A49}"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173762079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1_Points of Emphasis">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EEA615-7454-44AA-86FF-2541792EF7E1}"/>
              </a:ext>
            </a:extLst>
          </p:cNvPr>
          <p:cNvSpPr txBox="1">
            <a:spLocks noChangeArrowheads="1"/>
          </p:cNvSpPr>
          <p:nvPr userDrawn="1"/>
        </p:nvSpPr>
        <p:spPr bwMode="auto">
          <a:xfrm>
            <a:off x="880533" y="49213"/>
            <a:ext cx="402166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en-US" sz="2000" dirty="0">
                <a:solidFill>
                  <a:prstClr val="white"/>
                </a:solidFill>
                <a:latin typeface="Calibri" panose="020F0502020204030204" pitchFamily="34" charset="0"/>
              </a:rPr>
              <a:t>Points of Emphasis</a:t>
            </a:r>
          </a:p>
        </p:txBody>
      </p:sp>
      <p:sp>
        <p:nvSpPr>
          <p:cNvPr id="2" name="Title 1"/>
          <p:cNvSpPr>
            <a:spLocks noGrp="1"/>
          </p:cNvSpPr>
          <p:nvPr>
            <p:ph type="title"/>
          </p:nvPr>
        </p:nvSpPr>
        <p:spPr/>
        <p:txBody>
          <a:bodyPr/>
          <a:lstStyle>
            <a:lvl1pPr algn="l">
              <a:defRPr sz="3800" b="1" baseline="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2C062FF2-9EB7-4890-AAC3-B08C47059C33}"/>
              </a:ext>
            </a:extLst>
          </p:cNvPr>
          <p:cNvSpPr>
            <a:spLocks noGrp="1"/>
          </p:cNvSpPr>
          <p:nvPr>
            <p:ph type="dt" sz="half" idx="10"/>
          </p:nvPr>
        </p:nvSpPr>
        <p:spPr/>
        <p:txBody>
          <a:bodyPr/>
          <a:lstStyle>
            <a:lvl1pPr>
              <a:defRPr/>
            </a:lvl1pPr>
          </a:lstStyle>
          <a:p>
            <a:pPr>
              <a:defRPr/>
            </a:pPr>
            <a:fld id="{AEEC852A-D731-4AF3-8CF8-8B54EB33625D}"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6" name="Footer Placeholder 4">
            <a:extLst>
              <a:ext uri="{FF2B5EF4-FFF2-40B4-BE49-F238E27FC236}">
                <a16:creationId xmlns:a16="http://schemas.microsoft.com/office/drawing/2014/main" id="{B4B2CF91-4B90-4AF4-A9BD-1470369DE6E5}"/>
              </a:ext>
            </a:extLst>
          </p:cNvPr>
          <p:cNvSpPr>
            <a:spLocks noGrp="1"/>
          </p:cNvSpPr>
          <p:nvPr>
            <p:ph type="ftr" sz="quarter" idx="11"/>
          </p:nvPr>
        </p:nvSpPr>
        <p:spPr/>
        <p:txBody>
          <a:bodyPr/>
          <a:lstStyle>
            <a:lvl1pPr>
              <a:defRPr/>
            </a:lvl1pPr>
          </a:lstStyle>
          <a:p>
            <a:pPr>
              <a:defRPr/>
            </a:pPr>
            <a:r>
              <a:rPr lang="en-US" dirty="0">
                <a:solidFill>
                  <a:srgbClr val="414B56"/>
                </a:solidFill>
              </a:rPr>
              <a:t>www.nfhs.org</a:t>
            </a:r>
          </a:p>
        </p:txBody>
      </p:sp>
      <p:sp>
        <p:nvSpPr>
          <p:cNvPr id="7" name="Slide Number Placeholder 5">
            <a:extLst>
              <a:ext uri="{FF2B5EF4-FFF2-40B4-BE49-F238E27FC236}">
                <a16:creationId xmlns:a16="http://schemas.microsoft.com/office/drawing/2014/main" id="{F62E2E07-6061-4678-8F5C-BD5BC1553895}"/>
              </a:ext>
            </a:extLst>
          </p:cNvPr>
          <p:cNvSpPr>
            <a:spLocks noGrp="1"/>
          </p:cNvSpPr>
          <p:nvPr>
            <p:ph type="sldNum" sz="quarter" idx="12"/>
          </p:nvPr>
        </p:nvSpPr>
        <p:spPr/>
        <p:txBody>
          <a:bodyPr/>
          <a:lstStyle>
            <a:lvl1pPr>
              <a:defRPr/>
            </a:lvl1pPr>
          </a:lstStyle>
          <a:p>
            <a:pPr>
              <a:defRPr/>
            </a:pPr>
            <a:fld id="{2504D5FF-D7EA-447D-B360-CAA6F094F0F3}" type="slidenum">
              <a:rPr lang="en-US">
                <a:solidFill>
                  <a:srgbClr val="414B56">
                    <a:tint val="75000"/>
                  </a:srgbClr>
                </a:solidFill>
              </a:rPr>
              <a:pPr>
                <a:defRPr/>
              </a:pPr>
              <a:t>‹#›</a:t>
            </a:fld>
            <a:endParaRPr lang="en-US" dirty="0">
              <a:solidFill>
                <a:srgbClr val="414B56">
                  <a:tint val="75000"/>
                </a:srgbClr>
              </a:solidFill>
            </a:endParaRPr>
          </a:p>
        </p:txBody>
      </p:sp>
    </p:spTree>
    <p:extLst>
      <p:ext uri="{BB962C8B-B14F-4D97-AF65-F5344CB8AC3E}">
        <p14:creationId xmlns:p14="http://schemas.microsoft.com/office/powerpoint/2010/main" val="2101049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6" Type="http://schemas.openxmlformats.org/officeDocument/2006/relationships/image" Target="../media/image1.pn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theme" Target="../theme/theme10.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6" Type="http://schemas.openxmlformats.org/officeDocument/2006/relationships/image" Target="../media/image1.png"/><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theme" Target="../theme/theme11.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2" Type="http://schemas.openxmlformats.org/officeDocument/2006/relationships/slideLayout" Target="../slideLayouts/slideLayout153.xml"/><Relationship Id="rId16" Type="http://schemas.openxmlformats.org/officeDocument/2006/relationships/image" Target="../media/image1.png"/><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theme" Target="../theme/theme12.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6" Type="http://schemas.openxmlformats.org/officeDocument/2006/relationships/image" Target="../media/image1.png"/><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theme" Target="../theme/theme13.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slideLayout" Target="../slideLayouts/slideLayout192.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6" Type="http://schemas.openxmlformats.org/officeDocument/2006/relationships/image" Target="../media/image1.png"/><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theme" Target="../theme/theme1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slideLayout" Target="../slideLayouts/slideLayout19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2" Type="http://schemas.openxmlformats.org/officeDocument/2006/relationships/slideLayout" Target="../slideLayouts/slideLayout195.xml"/><Relationship Id="rId16" Type="http://schemas.openxmlformats.org/officeDocument/2006/relationships/image" Target="../media/image1.png"/><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5" Type="http://schemas.openxmlformats.org/officeDocument/2006/relationships/theme" Target="../theme/theme15.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slideLayout" Target="../slideLayouts/slideLayout20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5.xml"/><Relationship Id="rId13" Type="http://schemas.openxmlformats.org/officeDocument/2006/relationships/slideLayout" Target="../slideLayouts/slideLayout220.xml"/><Relationship Id="rId3" Type="http://schemas.openxmlformats.org/officeDocument/2006/relationships/slideLayout" Target="../slideLayouts/slideLayout210.xml"/><Relationship Id="rId7" Type="http://schemas.openxmlformats.org/officeDocument/2006/relationships/slideLayout" Target="../slideLayouts/slideLayout214.xml"/><Relationship Id="rId12" Type="http://schemas.openxmlformats.org/officeDocument/2006/relationships/slideLayout" Target="../slideLayouts/slideLayout219.xml"/><Relationship Id="rId2" Type="http://schemas.openxmlformats.org/officeDocument/2006/relationships/slideLayout" Target="../slideLayouts/slideLayout209.xml"/><Relationship Id="rId16" Type="http://schemas.openxmlformats.org/officeDocument/2006/relationships/image" Target="../media/image1.png"/><Relationship Id="rId1" Type="http://schemas.openxmlformats.org/officeDocument/2006/relationships/slideLayout" Target="../slideLayouts/slideLayout208.xml"/><Relationship Id="rId6" Type="http://schemas.openxmlformats.org/officeDocument/2006/relationships/slideLayout" Target="../slideLayouts/slideLayout213.xml"/><Relationship Id="rId11" Type="http://schemas.openxmlformats.org/officeDocument/2006/relationships/slideLayout" Target="../slideLayouts/slideLayout218.xml"/><Relationship Id="rId5" Type="http://schemas.openxmlformats.org/officeDocument/2006/relationships/slideLayout" Target="../slideLayouts/slideLayout212.xml"/><Relationship Id="rId15" Type="http://schemas.openxmlformats.org/officeDocument/2006/relationships/theme" Target="../theme/theme16.xml"/><Relationship Id="rId10" Type="http://schemas.openxmlformats.org/officeDocument/2006/relationships/slideLayout" Target="../slideLayouts/slideLayout217.xml"/><Relationship Id="rId4" Type="http://schemas.openxmlformats.org/officeDocument/2006/relationships/slideLayout" Target="../slideLayouts/slideLayout211.xml"/><Relationship Id="rId9" Type="http://schemas.openxmlformats.org/officeDocument/2006/relationships/slideLayout" Target="../slideLayouts/slideLayout216.xml"/><Relationship Id="rId14" Type="http://schemas.openxmlformats.org/officeDocument/2006/relationships/slideLayout" Target="../slideLayouts/slideLayout22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6"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1.pn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theme" Target="../theme/theme5.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pn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1.pn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1.pn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1.pn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9.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868271-E56D-42ED-834F-1CDC7651507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574284-ABEF-4521-A166-7D478A4C42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44588-37CA-40A7-BF70-88831EFA5D96}"/>
              </a:ext>
            </a:extLst>
          </p:cNvPr>
          <p:cNvSpPr>
            <a:spLocks noGrp="1"/>
          </p:cNvSpPr>
          <p:nvPr>
            <p:ph type="dt" sz="half" idx="2"/>
          </p:nvPr>
        </p:nvSpPr>
        <p:spPr>
          <a:xfrm>
            <a:off x="838200" y="635658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741E83-B2E2-4F49-86E8-2F5EAAC16F09}" type="datetimeFigureOut">
              <a:rPr lang="en-US" smtClean="0"/>
              <a:t>3/18/2019</a:t>
            </a:fld>
            <a:endParaRPr lang="en-US"/>
          </a:p>
        </p:txBody>
      </p:sp>
      <p:sp>
        <p:nvSpPr>
          <p:cNvPr id="5" name="Footer Placeholder 4">
            <a:extLst>
              <a:ext uri="{FF2B5EF4-FFF2-40B4-BE49-F238E27FC236}">
                <a16:creationId xmlns:a16="http://schemas.microsoft.com/office/drawing/2014/main" id="{3ED07AC7-7370-41FD-B8DB-62D7BBE71580}"/>
              </a:ext>
            </a:extLst>
          </p:cNvPr>
          <p:cNvSpPr>
            <a:spLocks noGrp="1"/>
          </p:cNvSpPr>
          <p:nvPr>
            <p:ph type="ftr" sz="quarter" idx="3"/>
          </p:nvPr>
        </p:nvSpPr>
        <p:spPr>
          <a:xfrm>
            <a:off x="4038600" y="635658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3B4ABC-FEA2-4C0A-B494-3395FDE1C3B6}"/>
              </a:ext>
            </a:extLst>
          </p:cNvPr>
          <p:cNvSpPr>
            <a:spLocks noGrp="1"/>
          </p:cNvSpPr>
          <p:nvPr>
            <p:ph type="sldNum" sz="quarter" idx="4"/>
          </p:nvPr>
        </p:nvSpPr>
        <p:spPr>
          <a:xfrm>
            <a:off x="8610600" y="635658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460BB3-BC48-454A-88AC-ED5BE1F43C49}" type="slidenum">
              <a:rPr lang="en-US" smtClean="0"/>
              <a:t>‹#›</a:t>
            </a:fld>
            <a:endParaRPr lang="en-US"/>
          </a:p>
        </p:txBody>
      </p:sp>
    </p:spTree>
    <p:extLst>
      <p:ext uri="{BB962C8B-B14F-4D97-AF65-F5344CB8AC3E}">
        <p14:creationId xmlns:p14="http://schemas.microsoft.com/office/powerpoint/2010/main" val="1682978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1080"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6" y="1989140"/>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113"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279"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806"/>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5" y="5900881"/>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722815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1068"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6" y="1989140"/>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101"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267"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788"/>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5" y="5900863"/>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46611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1054"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6" y="1989140"/>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087"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254"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768"/>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5" y="5900843"/>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38780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1039"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6" y="1989140"/>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073"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239"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746"/>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5" y="5900821"/>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6287080"/>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1024"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6" y="1989140"/>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057"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223"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722"/>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5" y="5900797"/>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41080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100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6" y="1989140"/>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038"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205"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694"/>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5" y="5900769"/>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133108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0985"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1" y="1989139"/>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018"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185"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664"/>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2" y="5900739"/>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3596352"/>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1127"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6" y="1989140"/>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171"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338"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894"/>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5" y="5900969"/>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6848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1127"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6" y="1989140"/>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169"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335"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890"/>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5" y="5900965"/>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310626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1127"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6" y="1989140"/>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165"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331"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884"/>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5" y="5900959"/>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08800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1126"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6" y="1989140"/>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159"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326"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876"/>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5" y="5900951"/>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768170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1120"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6" y="1989140"/>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153"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319"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866"/>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5" y="5900941"/>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150832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1112"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6" y="1989140"/>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145"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311"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854"/>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5" y="5900929"/>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7276998"/>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1101"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6" y="1989140"/>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134"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301"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838"/>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5" y="5900913"/>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851289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6F09B9-70A6-44F0-AAA9-913A4833FDB2}"/>
              </a:ext>
            </a:extLst>
          </p:cNvPr>
          <p:cNvSpPr/>
          <p:nvPr/>
        </p:nvSpPr>
        <p:spPr>
          <a:xfrm rot="10800000">
            <a:off x="364067" y="412750"/>
            <a:ext cx="508000" cy="6445250"/>
          </a:xfrm>
          <a:prstGeom prst="rect">
            <a:avLst/>
          </a:prstGeom>
          <a:gradFill flip="none" rotWithShape="1">
            <a:gsLst>
              <a:gs pos="0">
                <a:schemeClr val="tx1">
                  <a:tint val="44500"/>
                  <a:satMod val="160000"/>
                  <a:alpha val="0"/>
                </a:schemeClr>
              </a:gs>
              <a:gs pos="100000">
                <a:schemeClr val="tx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gradFill flip="none" rotWithShape="1">
                <a:gsLst>
                  <a:gs pos="0">
                    <a:prstClr val="white">
                      <a:shade val="30000"/>
                      <a:satMod val="115000"/>
                    </a:prstClr>
                  </a:gs>
                  <a:gs pos="50000">
                    <a:prstClr val="white">
                      <a:shade val="67500"/>
                      <a:satMod val="115000"/>
                    </a:prstClr>
                  </a:gs>
                  <a:gs pos="100000">
                    <a:prstClr val="white">
                      <a:shade val="100000"/>
                      <a:satMod val="115000"/>
                    </a:prstClr>
                  </a:gs>
                </a:gsLst>
                <a:lin ang="10800000" scaled="1"/>
                <a:tileRect/>
              </a:gradFill>
            </a:endParaRPr>
          </a:p>
        </p:txBody>
      </p:sp>
      <p:sp>
        <p:nvSpPr>
          <p:cNvPr id="1027" name="Title Placeholder 1">
            <a:extLst>
              <a:ext uri="{FF2B5EF4-FFF2-40B4-BE49-F238E27FC236}">
                <a16:creationId xmlns:a16="http://schemas.microsoft.com/office/drawing/2014/main" id="{8B097A30-7124-46A8-869A-35B5BA8A39E5}"/>
              </a:ext>
            </a:extLst>
          </p:cNvPr>
          <p:cNvSpPr>
            <a:spLocks noGrp="1"/>
          </p:cNvSpPr>
          <p:nvPr>
            <p:ph type="title"/>
          </p:nvPr>
        </p:nvSpPr>
        <p:spPr bwMode="auto">
          <a:xfrm>
            <a:off x="1941090" y="525463"/>
            <a:ext cx="10026649" cy="12049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Text Placeholder 2">
            <a:extLst>
              <a:ext uri="{FF2B5EF4-FFF2-40B4-BE49-F238E27FC236}">
                <a16:creationId xmlns:a16="http://schemas.microsoft.com/office/drawing/2014/main" id="{C2EA174A-B842-4A8C-9C09-525C63C2A7FA}"/>
              </a:ext>
            </a:extLst>
          </p:cNvPr>
          <p:cNvSpPr>
            <a:spLocks noGrp="1" noChangeArrowheads="1"/>
          </p:cNvSpPr>
          <p:nvPr>
            <p:ph type="body" idx="1"/>
          </p:nvPr>
        </p:nvSpPr>
        <p:spPr bwMode="auto">
          <a:xfrm>
            <a:off x="1466856" y="1989140"/>
            <a:ext cx="10500783"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E6B03D8-0446-46B4-82B3-6AF42EA28027}"/>
              </a:ext>
            </a:extLst>
          </p:cNvPr>
          <p:cNvSpPr>
            <a:spLocks noGrp="1"/>
          </p:cNvSpPr>
          <p:nvPr>
            <p:ph type="dt" sz="half" idx="2"/>
          </p:nvPr>
        </p:nvSpPr>
        <p:spPr>
          <a:xfrm>
            <a:off x="1710267" y="6516688"/>
            <a:ext cx="2844800" cy="303212"/>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203BE63E-69EC-4CBE-BD61-8241A3056A5A}" type="datetimeFigureOut">
              <a:rPr lang="en-US">
                <a:solidFill>
                  <a:srgbClr val="414B56">
                    <a:tint val="75000"/>
                  </a:srgbClr>
                </a:solidFill>
              </a:rPr>
              <a:pPr>
                <a:defRPr/>
              </a:pPr>
              <a:t>3/18/2019</a:t>
            </a:fld>
            <a:endParaRPr lang="en-US" dirty="0">
              <a:solidFill>
                <a:srgbClr val="414B56">
                  <a:tint val="75000"/>
                </a:srgbClr>
              </a:solidFill>
            </a:endParaRPr>
          </a:p>
        </p:txBody>
      </p:sp>
      <p:sp>
        <p:nvSpPr>
          <p:cNvPr id="5" name="Footer Placeholder 4">
            <a:extLst>
              <a:ext uri="{FF2B5EF4-FFF2-40B4-BE49-F238E27FC236}">
                <a16:creationId xmlns:a16="http://schemas.microsoft.com/office/drawing/2014/main" id="{5E2562E1-7CA3-42B5-9412-73163C442327}"/>
              </a:ext>
            </a:extLst>
          </p:cNvPr>
          <p:cNvSpPr>
            <a:spLocks noGrp="1"/>
          </p:cNvSpPr>
          <p:nvPr>
            <p:ph type="ftr" sz="quarter" idx="3"/>
          </p:nvPr>
        </p:nvSpPr>
        <p:spPr>
          <a:xfrm>
            <a:off x="9997123" y="6516688"/>
            <a:ext cx="1991783" cy="303212"/>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tx1"/>
                </a:solidFill>
                <a:latin typeface="+mn-lt"/>
                <a:cs typeface="+mn-cs"/>
              </a:defRPr>
            </a:lvl1pPr>
          </a:lstStyle>
          <a:p>
            <a:pPr>
              <a:defRPr/>
            </a:pPr>
            <a:r>
              <a:rPr lang="en-US" dirty="0">
                <a:solidFill>
                  <a:srgbClr val="414B56"/>
                </a:solidFill>
              </a:rPr>
              <a:t>www.nfhs.org</a:t>
            </a:r>
          </a:p>
        </p:txBody>
      </p:sp>
      <p:sp>
        <p:nvSpPr>
          <p:cNvPr id="6" name="Slide Number Placeholder 5">
            <a:extLst>
              <a:ext uri="{FF2B5EF4-FFF2-40B4-BE49-F238E27FC236}">
                <a16:creationId xmlns:a16="http://schemas.microsoft.com/office/drawing/2014/main" id="{758A5552-C72F-4641-A087-32BC0B4E6F15}"/>
              </a:ext>
            </a:extLst>
          </p:cNvPr>
          <p:cNvSpPr>
            <a:spLocks noGrp="1"/>
          </p:cNvSpPr>
          <p:nvPr>
            <p:ph type="sldNum" sz="quarter" idx="4"/>
          </p:nvPr>
        </p:nvSpPr>
        <p:spPr>
          <a:xfrm>
            <a:off x="8343900" y="6516688"/>
            <a:ext cx="1388533" cy="303212"/>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cs typeface="+mn-cs"/>
              </a:defRPr>
            </a:lvl1pPr>
          </a:lstStyle>
          <a:p>
            <a:pPr>
              <a:defRPr/>
            </a:pPr>
            <a:fld id="{4F3C88CB-BD3D-460D-82FF-FC779AEDF972}" type="slidenum">
              <a:rPr lang="en-US">
                <a:solidFill>
                  <a:srgbClr val="414B56">
                    <a:tint val="75000"/>
                  </a:srgbClr>
                </a:solidFill>
              </a:rPr>
              <a:pPr>
                <a:defRPr/>
              </a:pPr>
              <a:t>‹#›</a:t>
            </a:fld>
            <a:endParaRPr lang="en-US" dirty="0">
              <a:solidFill>
                <a:srgbClr val="414B56">
                  <a:tint val="75000"/>
                </a:srgbClr>
              </a:solidFill>
            </a:endParaRPr>
          </a:p>
        </p:txBody>
      </p:sp>
      <p:sp>
        <p:nvSpPr>
          <p:cNvPr id="7" name="Rectangle 6">
            <a:extLst>
              <a:ext uri="{FF2B5EF4-FFF2-40B4-BE49-F238E27FC236}">
                <a16:creationId xmlns:a16="http://schemas.microsoft.com/office/drawing/2014/main" id="{3A0F9E50-4911-4E4E-85F4-804D214CE061}"/>
              </a:ext>
            </a:extLst>
          </p:cNvPr>
          <p:cNvSpPr/>
          <p:nvPr/>
        </p:nvSpPr>
        <p:spPr>
          <a:xfrm>
            <a:off x="0" y="0"/>
            <a:ext cx="12192000" cy="4206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8" name="Rectangle 7">
            <a:extLst>
              <a:ext uri="{FF2B5EF4-FFF2-40B4-BE49-F238E27FC236}">
                <a16:creationId xmlns:a16="http://schemas.microsoft.com/office/drawing/2014/main" id="{2CFA4501-DDB7-4A42-A673-C3C6D3ACC954}"/>
              </a:ext>
            </a:extLst>
          </p:cNvPr>
          <p:cNvSpPr/>
          <p:nvPr/>
        </p:nvSpPr>
        <p:spPr>
          <a:xfrm>
            <a:off x="874290" y="0"/>
            <a:ext cx="4023783" cy="4206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cxnSp>
        <p:nvCxnSpPr>
          <p:cNvPr id="12" name="Straight Connector 11">
            <a:extLst>
              <a:ext uri="{FF2B5EF4-FFF2-40B4-BE49-F238E27FC236}">
                <a16:creationId xmlns:a16="http://schemas.microsoft.com/office/drawing/2014/main" id="{47D3D5DA-5A09-41D4-9B94-795872729BAE}"/>
              </a:ext>
            </a:extLst>
          </p:cNvPr>
          <p:cNvCxnSpPr/>
          <p:nvPr/>
        </p:nvCxnSpPr>
        <p:spPr>
          <a:xfrm>
            <a:off x="874184" y="1874838"/>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16BEBD3-D231-438B-9EFE-59F40018CA9F}"/>
              </a:ext>
            </a:extLst>
          </p:cNvPr>
          <p:cNvCxnSpPr/>
          <p:nvPr/>
        </p:nvCxnSpPr>
        <p:spPr>
          <a:xfrm>
            <a:off x="874184" y="6524625"/>
            <a:ext cx="1131781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6" name="Group 21">
            <a:extLst>
              <a:ext uri="{FF2B5EF4-FFF2-40B4-BE49-F238E27FC236}">
                <a16:creationId xmlns:a16="http://schemas.microsoft.com/office/drawing/2014/main" id="{C1D4EF63-7DF1-48B7-A342-8A731245413D}"/>
              </a:ext>
            </a:extLst>
          </p:cNvPr>
          <p:cNvGrpSpPr>
            <a:grpSpLocks/>
          </p:cNvGrpSpPr>
          <p:nvPr/>
        </p:nvGrpSpPr>
        <p:grpSpPr bwMode="auto">
          <a:xfrm>
            <a:off x="670984" y="855822"/>
            <a:ext cx="1132416" cy="650875"/>
            <a:chOff x="502921" y="856420"/>
            <a:chExt cx="850391" cy="649605"/>
          </a:xfrm>
        </p:grpSpPr>
        <p:sp>
          <p:nvSpPr>
            <p:cNvPr id="19" name="Freeform 18">
              <a:extLst>
                <a:ext uri="{FF2B5EF4-FFF2-40B4-BE49-F238E27FC236}">
                  <a16:creationId xmlns:a16="http://schemas.microsoft.com/office/drawing/2014/main" id="{A9F0B919-C9B8-4B93-906E-B4A8DCBD3C3C}"/>
                </a:ext>
              </a:extLst>
            </p:cNvPr>
            <p:cNvSpPr/>
            <p:nvPr userDrawn="1"/>
          </p:nvSpPr>
          <p:spPr>
            <a:xfrm>
              <a:off x="504510" y="1376104"/>
              <a:ext cx="149415" cy="129921"/>
            </a:xfrm>
            <a:custGeom>
              <a:avLst/>
              <a:gdLst>
                <a:gd name="connsiteX0" fmla="*/ 0 w 148590"/>
                <a:gd name="connsiteY0" fmla="*/ 0 h 129540"/>
                <a:gd name="connsiteX1" fmla="*/ 148590 w 148590"/>
                <a:gd name="connsiteY1" fmla="*/ 0 h 129540"/>
                <a:gd name="connsiteX2" fmla="*/ 148590 w 148590"/>
                <a:gd name="connsiteY2" fmla="*/ 129540 h 129540"/>
                <a:gd name="connsiteX3" fmla="*/ 0 w 148590"/>
                <a:gd name="connsiteY3" fmla="*/ 0 h 129540"/>
              </a:gdLst>
              <a:ahLst/>
              <a:cxnLst>
                <a:cxn ang="0">
                  <a:pos x="connsiteX0" y="connsiteY0"/>
                </a:cxn>
                <a:cxn ang="0">
                  <a:pos x="connsiteX1" y="connsiteY1"/>
                </a:cxn>
                <a:cxn ang="0">
                  <a:pos x="connsiteX2" y="connsiteY2"/>
                </a:cxn>
                <a:cxn ang="0">
                  <a:pos x="connsiteX3" y="connsiteY3"/>
                </a:cxn>
              </a:cxnLst>
              <a:rect l="l" t="t" r="r" b="b"/>
              <a:pathLst>
                <a:path w="148590" h="129540">
                  <a:moveTo>
                    <a:pt x="0" y="0"/>
                  </a:moveTo>
                  <a:lnTo>
                    <a:pt x="148590" y="0"/>
                  </a:lnTo>
                  <a:lnTo>
                    <a:pt x="148590" y="12954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18" name="Freeform 17">
              <a:extLst>
                <a:ext uri="{FF2B5EF4-FFF2-40B4-BE49-F238E27FC236}">
                  <a16:creationId xmlns:a16="http://schemas.microsoft.com/office/drawing/2014/main" id="{2986A633-B220-4B1D-A99D-8174B1BD8767}"/>
                </a:ext>
              </a:extLst>
            </p:cNvPr>
            <p:cNvSpPr/>
            <p:nvPr userDrawn="1"/>
          </p:nvSpPr>
          <p:spPr>
            <a:xfrm>
              <a:off x="502921" y="856420"/>
              <a:ext cx="850391" cy="521268"/>
            </a:xfrm>
            <a:custGeom>
              <a:avLst/>
              <a:gdLst>
                <a:gd name="connsiteX0" fmla="*/ 1905 w 942975"/>
                <a:gd name="connsiteY0" fmla="*/ 0 h 521970"/>
                <a:gd name="connsiteX1" fmla="*/ 0 w 942975"/>
                <a:gd name="connsiteY1" fmla="*/ 520065 h 521970"/>
                <a:gd name="connsiteX2" fmla="*/ 775335 w 942975"/>
                <a:gd name="connsiteY2" fmla="*/ 521970 h 521970"/>
                <a:gd name="connsiteX3" fmla="*/ 942975 w 942975"/>
                <a:gd name="connsiteY3" fmla="*/ 222885 h 521970"/>
                <a:gd name="connsiteX4" fmla="*/ 775335 w 942975"/>
                <a:gd name="connsiteY4" fmla="*/ 1905 h 521970"/>
                <a:gd name="connsiteX5" fmla="*/ 1905 w 94297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60985 h 521970"/>
                <a:gd name="connsiteX4" fmla="*/ 775335 w 946785"/>
                <a:gd name="connsiteY4" fmla="*/ 1905 h 521970"/>
                <a:gd name="connsiteX5" fmla="*/ 1905 w 946785"/>
                <a:gd name="connsiteY5" fmla="*/ 0 h 521970"/>
                <a:gd name="connsiteX0" fmla="*/ 1905 w 946785"/>
                <a:gd name="connsiteY0" fmla="*/ 0 h 521970"/>
                <a:gd name="connsiteX1" fmla="*/ 0 w 946785"/>
                <a:gd name="connsiteY1" fmla="*/ 520065 h 521970"/>
                <a:gd name="connsiteX2" fmla="*/ 775335 w 946785"/>
                <a:gd name="connsiteY2" fmla="*/ 521970 h 521970"/>
                <a:gd name="connsiteX3" fmla="*/ 946785 w 946785"/>
                <a:gd name="connsiteY3" fmla="*/ 241935 h 521970"/>
                <a:gd name="connsiteX4" fmla="*/ 775335 w 946785"/>
                <a:gd name="connsiteY4" fmla="*/ 1905 h 521970"/>
                <a:gd name="connsiteX5" fmla="*/ 1905 w 946785"/>
                <a:gd name="connsiteY5" fmla="*/ 0 h 521970"/>
                <a:gd name="connsiteX0" fmla="*/ 1905 w 948690"/>
                <a:gd name="connsiteY0" fmla="*/ 0 h 521970"/>
                <a:gd name="connsiteX1" fmla="*/ 0 w 948690"/>
                <a:gd name="connsiteY1" fmla="*/ 520065 h 521970"/>
                <a:gd name="connsiteX2" fmla="*/ 775335 w 948690"/>
                <a:gd name="connsiteY2" fmla="*/ 521970 h 521970"/>
                <a:gd name="connsiteX3" fmla="*/ 948690 w 948690"/>
                <a:gd name="connsiteY3" fmla="*/ 253365 h 521970"/>
                <a:gd name="connsiteX4" fmla="*/ 775335 w 948690"/>
                <a:gd name="connsiteY4" fmla="*/ 1905 h 521970"/>
                <a:gd name="connsiteX5" fmla="*/ 1905 w 948690"/>
                <a:gd name="connsiteY5" fmla="*/ 0 h 52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8690" h="521970">
                  <a:moveTo>
                    <a:pt x="1905" y="0"/>
                  </a:moveTo>
                  <a:lnTo>
                    <a:pt x="0" y="520065"/>
                  </a:lnTo>
                  <a:lnTo>
                    <a:pt x="775335" y="521970"/>
                  </a:lnTo>
                  <a:lnTo>
                    <a:pt x="948690" y="253365"/>
                  </a:lnTo>
                  <a:lnTo>
                    <a:pt x="775335" y="1905"/>
                  </a:lnTo>
                  <a:lnTo>
                    <a:pt x="1905" y="0"/>
                  </a:lnTo>
                  <a:close/>
                </a:path>
              </a:pathLst>
            </a:cu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grpSp>
      <p:pic>
        <p:nvPicPr>
          <p:cNvPr id="1037" name="Picture 10" descr="A close up of a logo&#10;&#10;Description generated with very high confidence">
            <a:extLst>
              <a:ext uri="{FF2B5EF4-FFF2-40B4-BE49-F238E27FC236}">
                <a16:creationId xmlns:a16="http://schemas.microsoft.com/office/drawing/2014/main" id="{C24F6C37-2983-4F20-9308-398A3BA870C2}"/>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l="36221" t="32608" r="36424" b="33617"/>
          <a:stretch>
            <a:fillRect/>
          </a:stretch>
        </p:blipFill>
        <p:spPr bwMode="auto">
          <a:xfrm>
            <a:off x="209555" y="5900897"/>
            <a:ext cx="1314449"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199656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Lst>
  <p:hf sldNum="0" hdr="0" dt="0"/>
  <p:txStyles>
    <p:titleStyle>
      <a:lvl1pPr algn="l" rtl="0" eaLnBrk="0" fontAlgn="base" hangingPunct="0">
        <a:lnSpc>
          <a:spcPts val="3800"/>
        </a:lnSpc>
        <a:spcBef>
          <a:spcPct val="0"/>
        </a:spcBef>
        <a:spcAft>
          <a:spcPct val="0"/>
        </a:spcAft>
        <a:defRPr sz="3800" b="1" kern="1200" cap="all">
          <a:solidFill>
            <a:schemeClr val="tx2"/>
          </a:solidFill>
          <a:latin typeface="+mj-lt"/>
          <a:ea typeface="+mj-ea"/>
          <a:cs typeface="+mj-cs"/>
        </a:defRPr>
      </a:lvl1pPr>
      <a:lvl2pPr algn="l" rtl="0" eaLnBrk="0" fontAlgn="base" hangingPunct="0">
        <a:lnSpc>
          <a:spcPts val="3800"/>
        </a:lnSpc>
        <a:spcBef>
          <a:spcPct val="0"/>
        </a:spcBef>
        <a:spcAft>
          <a:spcPct val="0"/>
        </a:spcAft>
        <a:defRPr sz="3800" b="1">
          <a:solidFill>
            <a:schemeClr val="tx2"/>
          </a:solidFill>
          <a:latin typeface="Calibri" pitchFamily="34" charset="0"/>
        </a:defRPr>
      </a:lvl2pPr>
      <a:lvl3pPr algn="l" rtl="0" eaLnBrk="0" fontAlgn="base" hangingPunct="0">
        <a:lnSpc>
          <a:spcPts val="3800"/>
        </a:lnSpc>
        <a:spcBef>
          <a:spcPct val="0"/>
        </a:spcBef>
        <a:spcAft>
          <a:spcPct val="0"/>
        </a:spcAft>
        <a:defRPr sz="3800" b="1">
          <a:solidFill>
            <a:schemeClr val="tx2"/>
          </a:solidFill>
          <a:latin typeface="Calibri" pitchFamily="34" charset="0"/>
        </a:defRPr>
      </a:lvl3pPr>
      <a:lvl4pPr algn="l" rtl="0" eaLnBrk="0" fontAlgn="base" hangingPunct="0">
        <a:lnSpc>
          <a:spcPts val="3800"/>
        </a:lnSpc>
        <a:spcBef>
          <a:spcPct val="0"/>
        </a:spcBef>
        <a:spcAft>
          <a:spcPct val="0"/>
        </a:spcAft>
        <a:defRPr sz="3800" b="1">
          <a:solidFill>
            <a:schemeClr val="tx2"/>
          </a:solidFill>
          <a:latin typeface="Calibri" pitchFamily="34" charset="0"/>
        </a:defRPr>
      </a:lvl4pPr>
      <a:lvl5pPr algn="l" rtl="0" eaLnBrk="0" fontAlgn="base" hangingPunct="0">
        <a:lnSpc>
          <a:spcPts val="3800"/>
        </a:lnSpc>
        <a:spcBef>
          <a:spcPct val="0"/>
        </a:spcBef>
        <a:spcAft>
          <a:spcPct val="0"/>
        </a:spcAft>
        <a:defRPr sz="3800" b="1">
          <a:solidFill>
            <a:schemeClr val="tx2"/>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0"/>
        </a:spcBef>
        <a:spcAft>
          <a:spcPct val="0"/>
        </a:spcAft>
        <a:buFont typeface="Wingdings" panose="05000000000000000000" pitchFamily="2" charset="2"/>
        <a:buChar char="§"/>
        <a:defRPr sz="2600" kern="1200">
          <a:solidFill>
            <a:schemeClr val="tx1"/>
          </a:solidFill>
          <a:latin typeface="+mn-lt"/>
          <a:ea typeface="+mn-ea"/>
          <a:cs typeface="+mn-cs"/>
        </a:defRPr>
      </a:lvl1pPr>
      <a:lvl2pPr marL="742950" indent="-285750" algn="l" rtl="0" eaLnBrk="0" fontAlgn="base" hangingPunct="0">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0"/>
        </a:spcBef>
        <a:spcAft>
          <a:spcPct val="0"/>
        </a:spcAft>
        <a:buFont typeface="Calibri" panose="020F0502020204030204" pitchFamily="34" charset="0"/>
        <a:buChar char="–"/>
        <a:defRPr sz="2000" kern="1200">
          <a:solidFill>
            <a:schemeClr val="tx1"/>
          </a:solidFill>
          <a:latin typeface="+mn-lt"/>
          <a:ea typeface="+mn-ea"/>
          <a:cs typeface="+mn-cs"/>
        </a:defRPr>
      </a:lvl3pPr>
      <a:lvl4pPr marL="1600200" indent="-228600" algn="l" rtl="0" eaLnBrk="0" fontAlgn="base" hangingPunct="0">
        <a:spcBef>
          <a:spcPct val="0"/>
        </a:spcBef>
        <a:spcAft>
          <a:spcPct val="0"/>
        </a:spcAft>
        <a:buFont typeface="Courier New" panose="02070309020205020404" pitchFamily="49" charset="0"/>
        <a:buChar char="o"/>
        <a:defRPr sz="2000" kern="1200">
          <a:solidFill>
            <a:schemeClr val="tx1"/>
          </a:solidFill>
          <a:latin typeface="+mn-lt"/>
          <a:ea typeface="+mn-ea"/>
          <a:cs typeface="+mn-cs"/>
        </a:defRPr>
      </a:lvl4pPr>
      <a:lvl5pPr marL="2057400" indent="-228600" algn="l" rtl="0" eaLnBrk="0" fontAlgn="base" hangingPunct="0">
        <a:spcBef>
          <a:spcPct val="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0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5.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00.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1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78B92-9E4B-4133-B96A-A99415420DE4}"/>
              </a:ext>
            </a:extLst>
          </p:cNvPr>
          <p:cNvSpPr>
            <a:spLocks noGrp="1"/>
          </p:cNvSpPr>
          <p:nvPr>
            <p:ph type="ctrTitle"/>
          </p:nvPr>
        </p:nvSpPr>
        <p:spPr>
          <a:xfrm>
            <a:off x="1532164" y="599849"/>
            <a:ext cx="9144000" cy="2387600"/>
          </a:xfrm>
        </p:spPr>
        <p:txBody>
          <a:bodyPr>
            <a:normAutofit/>
          </a:bodyPr>
          <a:lstStyle/>
          <a:p>
            <a:r>
              <a:rPr lang="en-US" b="1" dirty="0"/>
              <a:t>TYLER SOFTBALL CHAPTER</a:t>
            </a:r>
            <a:br>
              <a:rPr lang="en-US" b="1" dirty="0"/>
            </a:br>
            <a:r>
              <a:rPr lang="en-US" b="1" dirty="0"/>
              <a:t>Coaches Meeting</a:t>
            </a:r>
          </a:p>
        </p:txBody>
      </p:sp>
      <p:sp>
        <p:nvSpPr>
          <p:cNvPr id="3" name="Subtitle 2">
            <a:extLst>
              <a:ext uri="{FF2B5EF4-FFF2-40B4-BE49-F238E27FC236}">
                <a16:creationId xmlns:a16="http://schemas.microsoft.com/office/drawing/2014/main" id="{3A0D4F7E-0784-4BDF-ABE1-8381F572167B}"/>
              </a:ext>
            </a:extLst>
          </p:cNvPr>
          <p:cNvSpPr>
            <a:spLocks noGrp="1"/>
          </p:cNvSpPr>
          <p:nvPr>
            <p:ph type="subTitle" idx="1"/>
          </p:nvPr>
        </p:nvSpPr>
        <p:spPr>
          <a:xfrm>
            <a:off x="1524000" y="2957292"/>
            <a:ext cx="9144000" cy="488269"/>
          </a:xfrm>
        </p:spPr>
        <p:txBody>
          <a:bodyPr/>
          <a:lstStyle/>
          <a:p>
            <a:r>
              <a:rPr lang="en-US" b="1" dirty="0"/>
              <a:t>January 23, 2019</a:t>
            </a:r>
          </a:p>
          <a:p>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949" y="3486382"/>
            <a:ext cx="3706587" cy="2906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089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DF2B48-5021-4A61-B219-F62CCDF2C646}"/>
              </a:ext>
            </a:extLst>
          </p:cNvPr>
          <p:cNvSpPr>
            <a:spLocks noGrp="1"/>
          </p:cNvSpPr>
          <p:nvPr>
            <p:ph type="title"/>
          </p:nvPr>
        </p:nvSpPr>
        <p:spPr>
          <a:xfrm>
            <a:off x="1856403" y="579438"/>
            <a:ext cx="10026649" cy="1092200"/>
          </a:xfrm>
        </p:spPr>
        <p:txBody>
          <a:bodyPr/>
          <a:lstStyle/>
          <a:p>
            <a:pPr>
              <a:defRPr/>
            </a:pPr>
            <a:br>
              <a:rPr lang="en-US" altLang="en-US" sz="2400" cap="none" dirty="0"/>
            </a:br>
            <a:r>
              <a:rPr lang="en-US" altLang="en-US" sz="2800" cap="none" dirty="0"/>
              <a:t>PITCHING</a:t>
            </a:r>
            <a:br>
              <a:rPr lang="en-US" altLang="en-US" cap="none" dirty="0"/>
            </a:br>
            <a:r>
              <a:rPr lang="en-US" altLang="en-US" sz="2800" cap="none" dirty="0"/>
              <a:t>RULES 6-1-1 PENALTY, EXCEPTIONS 3 and 4, 6-1-2,3,4 PENALTIES, 6-2-1 PENALTY, 6-2-7 PENALTY</a:t>
            </a:r>
            <a:br>
              <a:rPr lang="en-US" altLang="en-US" sz="2800" cap="none" dirty="0"/>
            </a:br>
            <a:endParaRPr lang="en-US" sz="2800" dirty="0"/>
          </a:p>
        </p:txBody>
      </p:sp>
      <p:sp>
        <p:nvSpPr>
          <p:cNvPr id="17411" name="Content Placeholder 2">
            <a:extLst>
              <a:ext uri="{FF2B5EF4-FFF2-40B4-BE49-F238E27FC236}">
                <a16:creationId xmlns:a16="http://schemas.microsoft.com/office/drawing/2014/main" id="{84354ABE-4213-4142-A976-52476415930D}"/>
              </a:ext>
            </a:extLst>
          </p:cNvPr>
          <p:cNvSpPr>
            <a:spLocks noGrp="1" noChangeArrowheads="1"/>
          </p:cNvSpPr>
          <p:nvPr>
            <p:ph idx="1"/>
          </p:nvPr>
        </p:nvSpPr>
        <p:spPr>
          <a:xfrm>
            <a:off x="1466853" y="1989140"/>
            <a:ext cx="4707467" cy="4338637"/>
          </a:xfrm>
        </p:spPr>
        <p:txBody>
          <a:bodyPr/>
          <a:lstStyle/>
          <a:p>
            <a:r>
              <a:rPr lang="en-US" altLang="en-US" dirty="0"/>
              <a:t>When an illegal pitch is declared by the umpire, the batter is awarded a ball. Previously, the batter was awarded a ball and all base runners were also awarded one base without liability to be put out.</a:t>
            </a:r>
            <a:endParaRPr lang="en-US" altLang="en-US" sz="2400" dirty="0"/>
          </a:p>
        </p:txBody>
      </p:sp>
      <p:sp>
        <p:nvSpPr>
          <p:cNvPr id="4" name="Footer Placeholder 3">
            <a:extLst>
              <a:ext uri="{FF2B5EF4-FFF2-40B4-BE49-F238E27FC236}">
                <a16:creationId xmlns:a16="http://schemas.microsoft.com/office/drawing/2014/main" id="{E1DB6314-B5C1-452E-AA0E-80F2C93C3C3F}"/>
              </a:ext>
            </a:extLst>
          </p:cNvPr>
          <p:cNvSpPr>
            <a:spLocks noGrp="1"/>
          </p:cNvSpPr>
          <p:nvPr>
            <p:ph type="ftr" sz="quarter" idx="11"/>
          </p:nvPr>
        </p:nvSpPr>
        <p:spPr/>
        <p:txBody>
          <a:bodyPr/>
          <a:lstStyle/>
          <a:p>
            <a:pPr>
              <a:defRPr/>
            </a:pPr>
            <a:r>
              <a:rPr lang="en-US" dirty="0">
                <a:solidFill>
                  <a:srgbClr val="414B56"/>
                </a:solidFill>
              </a:rPr>
              <a:t>www.nfhs.org</a:t>
            </a:r>
          </a:p>
        </p:txBody>
      </p:sp>
      <p:pic>
        <p:nvPicPr>
          <p:cNvPr id="17413" name="Picture 7">
            <a:extLst>
              <a:ext uri="{FF2B5EF4-FFF2-40B4-BE49-F238E27FC236}">
                <a16:creationId xmlns:a16="http://schemas.microsoft.com/office/drawing/2014/main" id="{CC670E13-5C3E-43F2-8A80-DCDEFE11A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4319" y="2058988"/>
            <a:ext cx="5539316"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7752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55DA3D8-AA4D-4ECE-97DB-7896388ABF68}"/>
              </a:ext>
            </a:extLst>
          </p:cNvPr>
          <p:cNvSpPr>
            <a:spLocks noGrp="1"/>
          </p:cNvSpPr>
          <p:nvPr>
            <p:ph type="title"/>
          </p:nvPr>
        </p:nvSpPr>
        <p:spPr/>
        <p:txBody>
          <a:bodyPr/>
          <a:lstStyle/>
          <a:p>
            <a:pPr>
              <a:defRPr/>
            </a:pPr>
            <a:r>
              <a:rPr lang="en-US" dirty="0"/>
              <a:t>Illegal Pitch Penalty</a:t>
            </a:r>
          </a:p>
        </p:txBody>
      </p:sp>
      <p:sp>
        <p:nvSpPr>
          <p:cNvPr id="19459" name="Content Placeholder 2">
            <a:extLst>
              <a:ext uri="{FF2B5EF4-FFF2-40B4-BE49-F238E27FC236}">
                <a16:creationId xmlns:a16="http://schemas.microsoft.com/office/drawing/2014/main" id="{D52BA195-6228-4470-8D8E-8D56791BA9E8}"/>
              </a:ext>
            </a:extLst>
          </p:cNvPr>
          <p:cNvSpPr>
            <a:spLocks noGrp="1" noChangeArrowheads="1"/>
          </p:cNvSpPr>
          <p:nvPr>
            <p:ph idx="1"/>
          </p:nvPr>
        </p:nvSpPr>
        <p:spPr>
          <a:xfrm>
            <a:off x="1466851" y="1989140"/>
            <a:ext cx="6807200" cy="4338637"/>
          </a:xfrm>
        </p:spPr>
        <p:txBody>
          <a:bodyPr/>
          <a:lstStyle/>
          <a:p>
            <a:r>
              <a:rPr lang="en-US" altLang="en-US" u="sng" dirty="0"/>
              <a:t>The penalty to allow the advancement of runners when an illegal pitch is called has been removed</a:t>
            </a:r>
            <a:r>
              <a:rPr lang="en-US" altLang="en-US" dirty="0"/>
              <a:t>. </a:t>
            </a:r>
          </a:p>
          <a:p>
            <a:endParaRPr lang="en-US" altLang="en-US" dirty="0"/>
          </a:p>
          <a:p>
            <a:r>
              <a:rPr lang="en-US" altLang="en-US" dirty="0"/>
              <a:t>The intent of an illegal pitch in softball is to deceive the batter, and only the batter should receive an award when an illegal pitch occurs.</a:t>
            </a:r>
            <a:r>
              <a:rPr lang="en-US" altLang="en-US" b="1" dirty="0"/>
              <a:t> </a:t>
            </a:r>
            <a:endParaRPr lang="en-US" altLang="en-US" sz="2400" dirty="0"/>
          </a:p>
        </p:txBody>
      </p:sp>
      <p:sp>
        <p:nvSpPr>
          <p:cNvPr id="4" name="Footer Placeholder 3">
            <a:extLst>
              <a:ext uri="{FF2B5EF4-FFF2-40B4-BE49-F238E27FC236}">
                <a16:creationId xmlns:a16="http://schemas.microsoft.com/office/drawing/2014/main" id="{6407B64C-7127-4E82-8405-8A3D437329B7}"/>
              </a:ext>
            </a:extLst>
          </p:cNvPr>
          <p:cNvSpPr>
            <a:spLocks noGrp="1"/>
          </p:cNvSpPr>
          <p:nvPr>
            <p:ph type="ftr" sz="quarter" idx="11"/>
          </p:nvPr>
        </p:nvSpPr>
        <p:spPr/>
        <p:txBody>
          <a:bodyPr/>
          <a:lstStyle/>
          <a:p>
            <a:pPr>
              <a:defRPr/>
            </a:pPr>
            <a:r>
              <a:rPr lang="en-US" dirty="0">
                <a:solidFill>
                  <a:srgbClr val="414B56"/>
                </a:solidFill>
              </a:rPr>
              <a:t>www.nfhs.org</a:t>
            </a:r>
          </a:p>
        </p:txBody>
      </p:sp>
      <p:pic>
        <p:nvPicPr>
          <p:cNvPr id="19461" name="Picture 8">
            <a:extLst>
              <a:ext uri="{FF2B5EF4-FFF2-40B4-BE49-F238E27FC236}">
                <a16:creationId xmlns:a16="http://schemas.microsoft.com/office/drawing/2014/main" id="{2971E229-9261-4486-9189-BBD0624839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7617" y="2058988"/>
            <a:ext cx="3266016" cy="409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076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1D1632-2887-4B9F-BB12-4FF9A357A6F2}"/>
              </a:ext>
            </a:extLst>
          </p:cNvPr>
          <p:cNvSpPr>
            <a:spLocks noGrp="1"/>
          </p:cNvSpPr>
          <p:nvPr>
            <p:ph type="title"/>
          </p:nvPr>
        </p:nvSpPr>
        <p:spPr>
          <a:xfrm>
            <a:off x="1866901" y="585788"/>
            <a:ext cx="10026651" cy="1204912"/>
          </a:xfrm>
        </p:spPr>
        <p:txBody>
          <a:bodyPr/>
          <a:lstStyle/>
          <a:p>
            <a:pPr>
              <a:defRPr/>
            </a:pPr>
            <a:r>
              <a:rPr lang="en-US" sz="2800" dirty="0"/>
              <a:t>pitching</a:t>
            </a:r>
            <a:br>
              <a:rPr lang="en-US" sz="2800" dirty="0"/>
            </a:br>
            <a:r>
              <a:rPr lang="en-US" sz="2800" dirty="0"/>
              <a:t>Rule 6-1-1 Penalty Exception 1</a:t>
            </a:r>
          </a:p>
        </p:txBody>
      </p:sp>
      <p:sp>
        <p:nvSpPr>
          <p:cNvPr id="21507" name="Content Placeholder 2">
            <a:extLst>
              <a:ext uri="{FF2B5EF4-FFF2-40B4-BE49-F238E27FC236}">
                <a16:creationId xmlns:a16="http://schemas.microsoft.com/office/drawing/2014/main" id="{5FA540B6-7F31-478E-B4D6-312C49CAB5A9}"/>
              </a:ext>
            </a:extLst>
          </p:cNvPr>
          <p:cNvSpPr>
            <a:spLocks noGrp="1" noChangeArrowheads="1"/>
          </p:cNvSpPr>
          <p:nvPr>
            <p:ph idx="1"/>
          </p:nvPr>
        </p:nvSpPr>
        <p:spPr>
          <a:xfrm>
            <a:off x="1466853" y="1989140"/>
            <a:ext cx="4707467" cy="4338637"/>
          </a:xfrm>
        </p:spPr>
        <p:txBody>
          <a:bodyPr/>
          <a:lstStyle/>
          <a:p>
            <a:r>
              <a:rPr lang="en-US" altLang="en-US" dirty="0"/>
              <a:t>An illegal pitch remains a delayed-dead ball. If there is an illegal pitch and the batter reaches first base safely and each other runner advances at least one base, the illegal pitch is nullified.</a:t>
            </a:r>
            <a:endParaRPr lang="en-US" altLang="en-US" sz="2400" dirty="0"/>
          </a:p>
        </p:txBody>
      </p:sp>
      <p:sp>
        <p:nvSpPr>
          <p:cNvPr id="4" name="Footer Placeholder 3">
            <a:extLst>
              <a:ext uri="{FF2B5EF4-FFF2-40B4-BE49-F238E27FC236}">
                <a16:creationId xmlns:a16="http://schemas.microsoft.com/office/drawing/2014/main" id="{1BAC3744-61A8-4F4F-AB06-8639B2661432}"/>
              </a:ext>
            </a:extLst>
          </p:cNvPr>
          <p:cNvSpPr>
            <a:spLocks noGrp="1"/>
          </p:cNvSpPr>
          <p:nvPr>
            <p:ph type="ftr" sz="quarter" idx="11"/>
          </p:nvPr>
        </p:nvSpPr>
        <p:spPr/>
        <p:txBody>
          <a:bodyPr/>
          <a:lstStyle/>
          <a:p>
            <a:pPr>
              <a:defRPr/>
            </a:pPr>
            <a:r>
              <a:rPr lang="en-US" dirty="0">
                <a:solidFill>
                  <a:srgbClr val="414B56"/>
                </a:solidFill>
              </a:rPr>
              <a:t>www.nfhs.org</a:t>
            </a:r>
          </a:p>
        </p:txBody>
      </p:sp>
      <p:pic>
        <p:nvPicPr>
          <p:cNvPr id="21509" name="Picture 6">
            <a:extLst>
              <a:ext uri="{FF2B5EF4-FFF2-40B4-BE49-F238E27FC236}">
                <a16:creationId xmlns:a16="http://schemas.microsoft.com/office/drawing/2014/main" id="{2185E70F-0E7B-4AC6-9873-7B73732B9E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5485" y="2133600"/>
            <a:ext cx="5698067"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0842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FB78C6-14B9-43CB-9853-FBF342EA9928}"/>
              </a:ext>
            </a:extLst>
          </p:cNvPr>
          <p:cNvSpPr>
            <a:spLocks noGrp="1"/>
          </p:cNvSpPr>
          <p:nvPr>
            <p:ph type="title"/>
          </p:nvPr>
        </p:nvSpPr>
        <p:spPr>
          <a:xfrm>
            <a:off x="1866901" y="585788"/>
            <a:ext cx="10026651" cy="1204912"/>
          </a:xfrm>
        </p:spPr>
        <p:txBody>
          <a:bodyPr/>
          <a:lstStyle/>
          <a:p>
            <a:pPr>
              <a:defRPr/>
            </a:pPr>
            <a:r>
              <a:rPr lang="en-US" sz="2800" dirty="0"/>
              <a:t>pitching</a:t>
            </a:r>
            <a:br>
              <a:rPr lang="en-US" sz="2800" dirty="0"/>
            </a:br>
            <a:r>
              <a:rPr lang="en-US" sz="2800" dirty="0"/>
              <a:t>Rules 6-1-1 penalty, Exception 2</a:t>
            </a:r>
          </a:p>
        </p:txBody>
      </p:sp>
      <p:sp>
        <p:nvSpPr>
          <p:cNvPr id="23555" name="Content Placeholder 2">
            <a:extLst>
              <a:ext uri="{FF2B5EF4-FFF2-40B4-BE49-F238E27FC236}">
                <a16:creationId xmlns:a16="http://schemas.microsoft.com/office/drawing/2014/main" id="{C7E0F99F-4A45-43A7-97A0-E7E70003ED09}"/>
              </a:ext>
            </a:extLst>
          </p:cNvPr>
          <p:cNvSpPr>
            <a:spLocks noGrp="1" noChangeArrowheads="1"/>
          </p:cNvSpPr>
          <p:nvPr>
            <p:ph idx="1"/>
          </p:nvPr>
        </p:nvSpPr>
        <p:spPr>
          <a:xfrm>
            <a:off x="1466852" y="1989138"/>
            <a:ext cx="4715933" cy="3338512"/>
          </a:xfrm>
        </p:spPr>
        <p:txBody>
          <a:bodyPr/>
          <a:lstStyle/>
          <a:p>
            <a:r>
              <a:rPr lang="en-US" altLang="en-US" dirty="0"/>
              <a:t>As before under the rules, if the batter does not reach first base safely</a:t>
            </a:r>
            <a:r>
              <a:rPr lang="en-US" altLang="en-US" sz="3200" dirty="0"/>
              <a:t> </a:t>
            </a:r>
            <a:r>
              <a:rPr lang="en-US" altLang="en-US" sz="3600" b="1" u="sng" dirty="0"/>
              <a:t>or</a:t>
            </a:r>
            <a:r>
              <a:rPr lang="en-US" altLang="en-US" sz="3200" dirty="0"/>
              <a:t> </a:t>
            </a:r>
            <a:r>
              <a:rPr lang="en-US" altLang="en-US" dirty="0"/>
              <a:t>any base runner fails to advance at least one base, the coach of the team at bat shall have</a:t>
            </a:r>
          </a:p>
        </p:txBody>
      </p:sp>
      <p:sp>
        <p:nvSpPr>
          <p:cNvPr id="4" name="Footer Placeholder 3">
            <a:extLst>
              <a:ext uri="{FF2B5EF4-FFF2-40B4-BE49-F238E27FC236}">
                <a16:creationId xmlns:a16="http://schemas.microsoft.com/office/drawing/2014/main" id="{1E6B49F5-C897-49A9-8681-0236F25C9FC5}"/>
              </a:ext>
            </a:extLst>
          </p:cNvPr>
          <p:cNvSpPr>
            <a:spLocks noGrp="1"/>
          </p:cNvSpPr>
          <p:nvPr>
            <p:ph type="ftr" sz="quarter" idx="11"/>
          </p:nvPr>
        </p:nvSpPr>
        <p:spPr/>
        <p:txBody>
          <a:bodyPr/>
          <a:lstStyle/>
          <a:p>
            <a:pPr>
              <a:defRPr/>
            </a:pPr>
            <a:r>
              <a:rPr lang="en-US" dirty="0">
                <a:solidFill>
                  <a:srgbClr val="414B56"/>
                </a:solidFill>
              </a:rPr>
              <a:t>www.nfhs.org</a:t>
            </a:r>
          </a:p>
        </p:txBody>
      </p:sp>
      <p:pic>
        <p:nvPicPr>
          <p:cNvPr id="23557" name="Picture 6">
            <a:extLst>
              <a:ext uri="{FF2B5EF4-FFF2-40B4-BE49-F238E27FC236}">
                <a16:creationId xmlns:a16="http://schemas.microsoft.com/office/drawing/2014/main" id="{DB1ED2D7-312D-4903-91C9-5AA5FA0D1A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2785" y="2071696"/>
            <a:ext cx="5916083"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Content Placeholder 2">
            <a:extLst>
              <a:ext uri="{FF2B5EF4-FFF2-40B4-BE49-F238E27FC236}">
                <a16:creationId xmlns:a16="http://schemas.microsoft.com/office/drawing/2014/main" id="{1C29D92E-D8D2-4E9A-A62C-20647C48F4CF}"/>
              </a:ext>
            </a:extLst>
          </p:cNvPr>
          <p:cNvSpPr txBox="1">
            <a:spLocks noChangeArrowheads="1"/>
          </p:cNvSpPr>
          <p:nvPr/>
        </p:nvSpPr>
        <p:spPr bwMode="auto">
          <a:xfrm>
            <a:off x="1934636" y="5260975"/>
            <a:ext cx="9958917"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buFont typeface="Wingdings" panose="05000000000000000000" pitchFamily="2" charset="2"/>
              <a:buChar char="§"/>
              <a:defRPr sz="2600">
                <a:solidFill>
                  <a:schemeClr val="tx1"/>
                </a:solidFill>
                <a:latin typeface="Calibri" panose="020F0502020204030204" pitchFamily="34" charset="0"/>
              </a:defRPr>
            </a:lvl1pPr>
            <a:lvl2pPr marL="742950" indent="-285750">
              <a:buFont typeface="Arial" panose="020B0604020202020204" pitchFamily="34" charset="0"/>
              <a:buChar char="•"/>
              <a:defRPr sz="2400">
                <a:solidFill>
                  <a:schemeClr val="tx1"/>
                </a:solidFill>
                <a:latin typeface="Calibri" panose="020F0502020204030204" pitchFamily="34" charset="0"/>
              </a:defRPr>
            </a:lvl2pPr>
            <a:lvl3pPr marL="1143000" indent="-228600">
              <a:buFont typeface="Calibri" panose="020F0502020204030204" pitchFamily="34" charset="0"/>
              <a:buChar char="–"/>
              <a:defRPr sz="2000">
                <a:solidFill>
                  <a:schemeClr val="tx1"/>
                </a:solidFill>
                <a:latin typeface="Calibri" panose="020F0502020204030204" pitchFamily="34" charset="0"/>
              </a:defRPr>
            </a:lvl3pPr>
            <a:lvl4pPr marL="1600200" indent="-228600">
              <a:buFont typeface="Courier New" panose="02070309020205020404" pitchFamily="49" charset="0"/>
              <a:buChar char="o"/>
              <a:defRPr sz="2000">
                <a:solidFill>
                  <a:schemeClr val="tx1"/>
                </a:solidFill>
                <a:latin typeface="Calibri" panose="020F0502020204030204" pitchFamily="34" charset="0"/>
              </a:defRPr>
            </a:lvl4pPr>
            <a:lvl5pPr marL="2057400" indent="-228600">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 typeface="Wingdings" panose="05000000000000000000" pitchFamily="2" charset="2"/>
              <a:buNone/>
            </a:pPr>
            <a:r>
              <a:rPr lang="en-US" altLang="en-US" dirty="0">
                <a:solidFill>
                  <a:srgbClr val="414B56"/>
                </a:solidFill>
                <a:cs typeface="Arial" panose="020B0604020202020204" pitchFamily="34" charset="0"/>
              </a:rPr>
              <a:t>the option of the result of the play or the penalty of the illegal pitch, which is a ball awarded to the batter.</a:t>
            </a:r>
          </a:p>
        </p:txBody>
      </p:sp>
    </p:spTree>
    <p:extLst>
      <p:ext uri="{BB962C8B-B14F-4D97-AF65-F5344CB8AC3E}">
        <p14:creationId xmlns:p14="http://schemas.microsoft.com/office/powerpoint/2010/main" val="3086765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4955F5-0025-4110-852B-91001A92B8E0}"/>
              </a:ext>
            </a:extLst>
          </p:cNvPr>
          <p:cNvSpPr>
            <a:spLocks noGrp="1"/>
          </p:cNvSpPr>
          <p:nvPr>
            <p:ph type="title"/>
          </p:nvPr>
        </p:nvSpPr>
        <p:spPr>
          <a:xfrm>
            <a:off x="1866901" y="585788"/>
            <a:ext cx="10026651" cy="1204912"/>
          </a:xfrm>
        </p:spPr>
        <p:txBody>
          <a:bodyPr/>
          <a:lstStyle/>
          <a:p>
            <a:pPr>
              <a:defRPr/>
            </a:pPr>
            <a:r>
              <a:rPr lang="en-US" sz="2800" dirty="0"/>
              <a:t>Pitching</a:t>
            </a:r>
            <a:br>
              <a:rPr lang="en-US" sz="2800" dirty="0"/>
            </a:br>
            <a:r>
              <a:rPr lang="en-US" sz="2800" dirty="0"/>
              <a:t>Rules 6-1-1 penalty EXCEPTION 3</a:t>
            </a:r>
          </a:p>
        </p:txBody>
      </p:sp>
      <p:sp>
        <p:nvSpPr>
          <p:cNvPr id="27651" name="Content Placeholder 2">
            <a:extLst>
              <a:ext uri="{FF2B5EF4-FFF2-40B4-BE49-F238E27FC236}">
                <a16:creationId xmlns:a16="http://schemas.microsoft.com/office/drawing/2014/main" id="{9DE27912-2E46-4422-A974-66D01FC4745C}"/>
              </a:ext>
            </a:extLst>
          </p:cNvPr>
          <p:cNvSpPr>
            <a:spLocks noGrp="1" noChangeArrowheads="1"/>
          </p:cNvSpPr>
          <p:nvPr>
            <p:ph idx="1"/>
          </p:nvPr>
        </p:nvSpPr>
        <p:spPr>
          <a:xfrm>
            <a:off x="1466853" y="1989140"/>
            <a:ext cx="4707467" cy="4338637"/>
          </a:xfrm>
        </p:spPr>
        <p:txBody>
          <a:bodyPr/>
          <a:lstStyle/>
          <a:p>
            <a:r>
              <a:rPr lang="en-US" altLang="en-US" dirty="0"/>
              <a:t>If the batter is hit by an illegal pitch outside the strike zone, the batter is awarded first base, but there is no longer a one-base award to each base runner. The base runners are advanced only if forced.</a:t>
            </a:r>
            <a:endParaRPr lang="en-US" altLang="en-US" sz="2400" dirty="0"/>
          </a:p>
        </p:txBody>
      </p:sp>
      <p:sp>
        <p:nvSpPr>
          <p:cNvPr id="4" name="Footer Placeholder 3">
            <a:extLst>
              <a:ext uri="{FF2B5EF4-FFF2-40B4-BE49-F238E27FC236}">
                <a16:creationId xmlns:a16="http://schemas.microsoft.com/office/drawing/2014/main" id="{68C1E2D4-5570-4D76-BF15-6C5FF0EC1402}"/>
              </a:ext>
            </a:extLst>
          </p:cNvPr>
          <p:cNvSpPr>
            <a:spLocks noGrp="1"/>
          </p:cNvSpPr>
          <p:nvPr>
            <p:ph type="ftr" sz="quarter" idx="11"/>
          </p:nvPr>
        </p:nvSpPr>
        <p:spPr/>
        <p:txBody>
          <a:bodyPr/>
          <a:lstStyle/>
          <a:p>
            <a:pPr>
              <a:defRPr/>
            </a:pPr>
            <a:r>
              <a:rPr lang="en-US" dirty="0">
                <a:solidFill>
                  <a:srgbClr val="414B56"/>
                </a:solidFill>
              </a:rPr>
              <a:t>www.nfhs.org</a:t>
            </a:r>
          </a:p>
        </p:txBody>
      </p:sp>
      <p:pic>
        <p:nvPicPr>
          <p:cNvPr id="27653" name="Picture 8">
            <a:extLst>
              <a:ext uri="{FF2B5EF4-FFF2-40B4-BE49-F238E27FC236}">
                <a16:creationId xmlns:a16="http://schemas.microsoft.com/office/drawing/2014/main" id="{714CFD4D-DB9D-46C1-959E-63C1BC190E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013" y="2032001"/>
            <a:ext cx="5403849"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502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4955F5-0025-4110-852B-91001A92B8E0}"/>
              </a:ext>
            </a:extLst>
          </p:cNvPr>
          <p:cNvSpPr>
            <a:spLocks noGrp="1"/>
          </p:cNvSpPr>
          <p:nvPr>
            <p:ph type="title"/>
          </p:nvPr>
        </p:nvSpPr>
        <p:spPr>
          <a:xfrm>
            <a:off x="1866901" y="585788"/>
            <a:ext cx="10026651" cy="1204912"/>
          </a:xfrm>
        </p:spPr>
        <p:txBody>
          <a:bodyPr/>
          <a:lstStyle/>
          <a:p>
            <a:pPr>
              <a:defRPr/>
            </a:pPr>
            <a:r>
              <a:rPr lang="en-US" sz="2800" dirty="0"/>
              <a:t>Pitching</a:t>
            </a:r>
            <a:br>
              <a:rPr lang="en-US" sz="2800" dirty="0"/>
            </a:br>
            <a:r>
              <a:rPr lang="en-US" sz="2800" dirty="0"/>
              <a:t>Rules 6-1-1 penalty EXCEPTION 4</a:t>
            </a:r>
          </a:p>
        </p:txBody>
      </p:sp>
      <p:sp>
        <p:nvSpPr>
          <p:cNvPr id="29699" name="Content Placeholder 2">
            <a:extLst>
              <a:ext uri="{FF2B5EF4-FFF2-40B4-BE49-F238E27FC236}">
                <a16:creationId xmlns:a16="http://schemas.microsoft.com/office/drawing/2014/main" id="{E6EEC5E2-0A6D-47BD-BB03-E8F3710BC14B}"/>
              </a:ext>
            </a:extLst>
          </p:cNvPr>
          <p:cNvSpPr>
            <a:spLocks noGrp="1" noChangeArrowheads="1"/>
          </p:cNvSpPr>
          <p:nvPr>
            <p:ph idx="1"/>
          </p:nvPr>
        </p:nvSpPr>
        <p:spPr>
          <a:xfrm>
            <a:off x="1466853" y="1989140"/>
            <a:ext cx="4707467" cy="4338637"/>
          </a:xfrm>
        </p:spPr>
        <p:txBody>
          <a:bodyPr/>
          <a:lstStyle/>
          <a:p>
            <a:r>
              <a:rPr lang="en-US" altLang="en-US" dirty="0"/>
              <a:t>If ball four is an illegal pitch, the batter is awarded first base, but there is no longer a one-base award to each base runner. The base runners are advanced only if forced.</a:t>
            </a:r>
            <a:endParaRPr lang="en-US" altLang="en-US" sz="2400" dirty="0"/>
          </a:p>
        </p:txBody>
      </p:sp>
      <p:sp>
        <p:nvSpPr>
          <p:cNvPr id="4" name="Footer Placeholder 3">
            <a:extLst>
              <a:ext uri="{FF2B5EF4-FFF2-40B4-BE49-F238E27FC236}">
                <a16:creationId xmlns:a16="http://schemas.microsoft.com/office/drawing/2014/main" id="{68C1E2D4-5570-4D76-BF15-6C5FF0EC1402}"/>
              </a:ext>
            </a:extLst>
          </p:cNvPr>
          <p:cNvSpPr>
            <a:spLocks noGrp="1"/>
          </p:cNvSpPr>
          <p:nvPr>
            <p:ph type="ftr" sz="quarter" idx="11"/>
          </p:nvPr>
        </p:nvSpPr>
        <p:spPr/>
        <p:txBody>
          <a:bodyPr/>
          <a:lstStyle/>
          <a:p>
            <a:pPr>
              <a:defRPr/>
            </a:pPr>
            <a:r>
              <a:rPr lang="en-US" dirty="0">
                <a:solidFill>
                  <a:srgbClr val="414B56"/>
                </a:solidFill>
              </a:rPr>
              <a:t>www.nfhs.org</a:t>
            </a:r>
          </a:p>
        </p:txBody>
      </p:sp>
      <p:pic>
        <p:nvPicPr>
          <p:cNvPr id="29701" name="Picture 5" descr="A picture containing outdoor, athletic game, sport, man&#10;&#10;Description automatically generated">
            <a:extLst>
              <a:ext uri="{FF2B5EF4-FFF2-40B4-BE49-F238E27FC236}">
                <a16:creationId xmlns:a16="http://schemas.microsoft.com/office/drawing/2014/main" id="{7824E13B-70A0-496A-B2C7-5A1EC61B3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0636" y="2322520"/>
            <a:ext cx="5820833" cy="274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Connector 2">
            <a:extLst>
              <a:ext uri="{FF2B5EF4-FFF2-40B4-BE49-F238E27FC236}">
                <a16:creationId xmlns:a16="http://schemas.microsoft.com/office/drawing/2014/main" id="{BD800954-D1D4-49EC-8B98-F3E0D9FEE9D6}"/>
              </a:ext>
            </a:extLst>
          </p:cNvPr>
          <p:cNvSpPr/>
          <p:nvPr/>
        </p:nvSpPr>
        <p:spPr>
          <a:xfrm>
            <a:off x="9105900" y="2957690"/>
            <a:ext cx="220981" cy="189547"/>
          </a:xfrm>
          <a:prstGeom prst="flowChartConnector">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endParaRPr>
          </a:p>
        </p:txBody>
      </p:sp>
    </p:spTree>
    <p:extLst>
      <p:ext uri="{BB962C8B-B14F-4D97-AF65-F5344CB8AC3E}">
        <p14:creationId xmlns:p14="http://schemas.microsoft.com/office/powerpoint/2010/main" val="1213964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0BAE47E-B8B8-4FD1-AAFA-D3CBB8F0C484}"/>
              </a:ext>
            </a:extLst>
          </p:cNvPr>
          <p:cNvSpPr>
            <a:spLocks noGrp="1"/>
          </p:cNvSpPr>
          <p:nvPr>
            <p:ph type="ftr" sz="quarter" idx="11"/>
          </p:nvPr>
        </p:nvSpPr>
        <p:spPr>
          <a:xfrm>
            <a:off x="9997125" y="6516688"/>
            <a:ext cx="1991783" cy="303212"/>
          </a:xfrm>
        </p:spPr>
        <p:txBody>
          <a:bodyPr/>
          <a:lstStyle/>
          <a:p>
            <a:pPr>
              <a:defRPr/>
            </a:pPr>
            <a:r>
              <a:rPr lang="en-US" dirty="0">
                <a:solidFill>
                  <a:srgbClr val="414B56"/>
                </a:solidFill>
              </a:rPr>
              <a:t>www.nfhs.org</a:t>
            </a:r>
          </a:p>
        </p:txBody>
      </p:sp>
      <p:sp>
        <p:nvSpPr>
          <p:cNvPr id="27" name="TextBox 26">
            <a:extLst>
              <a:ext uri="{FF2B5EF4-FFF2-40B4-BE49-F238E27FC236}">
                <a16:creationId xmlns:a16="http://schemas.microsoft.com/office/drawing/2014/main" id="{F36B6B96-9432-4A56-A50E-7D65E713C9A1}"/>
              </a:ext>
            </a:extLst>
          </p:cNvPr>
          <p:cNvSpPr txBox="1">
            <a:spLocks noChangeArrowheads="1"/>
          </p:cNvSpPr>
          <p:nvPr/>
        </p:nvSpPr>
        <p:spPr bwMode="auto">
          <a:xfrm>
            <a:off x="9200560" y="3192888"/>
            <a:ext cx="2686640" cy="1277273"/>
          </a:xfrm>
          <a:prstGeom prst="rect">
            <a:avLst/>
          </a:prstGeom>
          <a:solidFill>
            <a:schemeClr val="accent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Batter does not reach 1B </a:t>
            </a:r>
            <a:r>
              <a:rPr lang="en-US" altLang="en-US" b="1" i="1" dirty="0">
                <a:solidFill>
                  <a:srgbClr val="000000"/>
                </a:solidFill>
                <a:latin typeface="Calibri"/>
                <a:cs typeface="Arial" panose="020B0604020202020204" pitchFamily="34" charset="0"/>
              </a:rPr>
              <a:t>OR</a:t>
            </a:r>
          </a:p>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Other runners fail to advance at least 1 base</a:t>
            </a:r>
          </a:p>
        </p:txBody>
      </p:sp>
      <p:sp>
        <p:nvSpPr>
          <p:cNvPr id="28" name="TextBox 27">
            <a:extLst>
              <a:ext uri="{FF2B5EF4-FFF2-40B4-BE49-F238E27FC236}">
                <a16:creationId xmlns:a16="http://schemas.microsoft.com/office/drawing/2014/main" id="{3B833599-C683-4C46-87B7-913A919CFC2A}"/>
              </a:ext>
            </a:extLst>
          </p:cNvPr>
          <p:cNvSpPr txBox="1">
            <a:spLocks noChangeArrowheads="1"/>
          </p:cNvSpPr>
          <p:nvPr/>
        </p:nvSpPr>
        <p:spPr bwMode="auto">
          <a:xfrm>
            <a:off x="711260" y="1511772"/>
            <a:ext cx="11175999" cy="707886"/>
          </a:xfrm>
          <a:prstGeom prst="rect">
            <a:avLst/>
          </a:prstGeom>
          <a:solidFill>
            <a:schemeClr val="accent1">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342900" indent="-342900" eaLnBrk="1" fontAlgn="base" hangingPunct="1">
              <a:spcBef>
                <a:spcPct val="0"/>
              </a:spcBef>
              <a:spcAft>
                <a:spcPct val="0"/>
              </a:spcAft>
              <a:buFont typeface="Wingdings" panose="05000000000000000000" pitchFamily="2" charset="2"/>
              <a:buChar char="§"/>
              <a:defRPr/>
            </a:pPr>
            <a:r>
              <a:rPr lang="en-US" altLang="en-US" sz="2000" dirty="0">
                <a:solidFill>
                  <a:srgbClr val="000000"/>
                </a:solidFill>
                <a:latin typeface="Calibri"/>
                <a:cs typeface="Arial" panose="020B0604020202020204" pitchFamily="34" charset="0"/>
              </a:rPr>
              <a:t>Umpire signals </a:t>
            </a:r>
            <a:r>
              <a:rPr lang="en-US" altLang="en-US" sz="2000" b="1" i="1" dirty="0">
                <a:solidFill>
                  <a:srgbClr val="000000"/>
                </a:solidFill>
                <a:latin typeface="Calibri"/>
                <a:cs typeface="Arial" panose="020B0604020202020204" pitchFamily="34" charset="0"/>
              </a:rPr>
              <a:t>delayed-dead ball</a:t>
            </a:r>
            <a:r>
              <a:rPr lang="en-US" altLang="en-US" sz="2000" dirty="0">
                <a:solidFill>
                  <a:srgbClr val="000000"/>
                </a:solidFill>
                <a:latin typeface="Calibri"/>
                <a:cs typeface="Arial" panose="020B0604020202020204" pitchFamily="34" charset="0"/>
              </a:rPr>
              <a:t>, and</a:t>
            </a:r>
          </a:p>
          <a:p>
            <a:pPr marL="342900" indent="-342900" eaLnBrk="1" fontAlgn="base" hangingPunct="1">
              <a:spcBef>
                <a:spcPct val="0"/>
              </a:spcBef>
              <a:spcAft>
                <a:spcPct val="0"/>
              </a:spcAft>
              <a:buFont typeface="Wingdings" panose="05000000000000000000" pitchFamily="2" charset="2"/>
              <a:buChar char="§"/>
              <a:defRPr/>
            </a:pPr>
            <a:r>
              <a:rPr lang="en-US" altLang="en-US" sz="2000" dirty="0">
                <a:solidFill>
                  <a:srgbClr val="000000"/>
                </a:solidFill>
                <a:latin typeface="Calibri"/>
                <a:cs typeface="Arial" panose="020B0604020202020204" pitchFamily="34" charset="0"/>
              </a:rPr>
              <a:t>Verbalizes </a:t>
            </a:r>
            <a:r>
              <a:rPr lang="en-US" altLang="en-US" sz="2000" b="1" i="1" dirty="0">
                <a:solidFill>
                  <a:srgbClr val="000000"/>
                </a:solidFill>
                <a:latin typeface="Calibri"/>
                <a:cs typeface="Arial" panose="020B0604020202020204" pitchFamily="34" charset="0"/>
              </a:rPr>
              <a:t>illegal pitch </a:t>
            </a:r>
            <a:r>
              <a:rPr lang="en-US" altLang="en-US" sz="2000" dirty="0">
                <a:solidFill>
                  <a:srgbClr val="000000"/>
                </a:solidFill>
                <a:latin typeface="Calibri"/>
                <a:cs typeface="Arial" panose="020B0604020202020204" pitchFamily="34" charset="0"/>
              </a:rPr>
              <a:t>(loud enough for the nearest players to hear)</a:t>
            </a:r>
            <a:endParaRPr lang="en-US" altLang="en-US" dirty="0">
              <a:solidFill>
                <a:srgbClr val="000000"/>
              </a:solidFill>
              <a:latin typeface="Calibri"/>
              <a:cs typeface="Arial" panose="020B0604020202020204" pitchFamily="34" charset="0"/>
            </a:endParaRPr>
          </a:p>
        </p:txBody>
      </p:sp>
      <p:sp>
        <p:nvSpPr>
          <p:cNvPr id="29" name="Down Arrow 11">
            <a:extLst>
              <a:ext uri="{FF2B5EF4-FFF2-40B4-BE49-F238E27FC236}">
                <a16:creationId xmlns:a16="http://schemas.microsoft.com/office/drawing/2014/main" id="{5D91AA18-EC3A-43EC-9E42-47FE8D5F346A}"/>
              </a:ext>
            </a:extLst>
          </p:cNvPr>
          <p:cNvSpPr/>
          <p:nvPr/>
        </p:nvSpPr>
        <p:spPr>
          <a:xfrm>
            <a:off x="10268935" y="2778769"/>
            <a:ext cx="495300" cy="381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0" name="TextBox 29">
            <a:extLst>
              <a:ext uri="{FF2B5EF4-FFF2-40B4-BE49-F238E27FC236}">
                <a16:creationId xmlns:a16="http://schemas.microsoft.com/office/drawing/2014/main" id="{9C7D219A-0823-4A09-A7F1-AF2F7797C80A}"/>
              </a:ext>
            </a:extLst>
          </p:cNvPr>
          <p:cNvSpPr txBox="1">
            <a:spLocks noChangeArrowheads="1"/>
          </p:cNvSpPr>
          <p:nvPr/>
        </p:nvSpPr>
        <p:spPr bwMode="auto">
          <a:xfrm>
            <a:off x="9200667" y="5198819"/>
            <a:ext cx="2686639" cy="923330"/>
          </a:xfrm>
          <a:prstGeom prst="rect">
            <a:avLst/>
          </a:prstGeom>
          <a:solidFill>
            <a:schemeClr val="accent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Coach has option of result of play or IP penalty</a:t>
            </a:r>
          </a:p>
        </p:txBody>
      </p:sp>
      <p:sp>
        <p:nvSpPr>
          <p:cNvPr id="31" name="TextBox 30">
            <a:extLst>
              <a:ext uri="{FF2B5EF4-FFF2-40B4-BE49-F238E27FC236}">
                <a16:creationId xmlns:a16="http://schemas.microsoft.com/office/drawing/2014/main" id="{0AF869F1-835F-46F2-B4E1-CFD44C19A935}"/>
              </a:ext>
            </a:extLst>
          </p:cNvPr>
          <p:cNvSpPr txBox="1">
            <a:spLocks noChangeArrowheads="1"/>
          </p:cNvSpPr>
          <p:nvPr/>
        </p:nvSpPr>
        <p:spPr bwMode="auto">
          <a:xfrm>
            <a:off x="711215" y="3201172"/>
            <a:ext cx="2488425" cy="369332"/>
          </a:xfrm>
          <a:prstGeom prst="rect">
            <a:avLst/>
          </a:prstGeom>
          <a:solidFill>
            <a:schemeClr val="tx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Ball awarded to batter</a:t>
            </a:r>
            <a:endParaRPr lang="en-US" altLang="en-US" strike="sngStrike" dirty="0">
              <a:solidFill>
                <a:srgbClr val="000000"/>
              </a:solidFill>
              <a:latin typeface="Calibri"/>
              <a:cs typeface="Arial" panose="020B0604020202020204" pitchFamily="34" charset="0"/>
            </a:endParaRPr>
          </a:p>
        </p:txBody>
      </p:sp>
      <p:sp>
        <p:nvSpPr>
          <p:cNvPr id="32" name="Down Arrow 14">
            <a:extLst>
              <a:ext uri="{FF2B5EF4-FFF2-40B4-BE49-F238E27FC236}">
                <a16:creationId xmlns:a16="http://schemas.microsoft.com/office/drawing/2014/main" id="{A8B750A0-8BE1-41A3-974F-B07980D10784}"/>
              </a:ext>
            </a:extLst>
          </p:cNvPr>
          <p:cNvSpPr/>
          <p:nvPr/>
        </p:nvSpPr>
        <p:spPr>
          <a:xfrm>
            <a:off x="1696025" y="2782188"/>
            <a:ext cx="493184" cy="38100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3" name="Down Arrow 16">
            <a:extLst>
              <a:ext uri="{FF2B5EF4-FFF2-40B4-BE49-F238E27FC236}">
                <a16:creationId xmlns:a16="http://schemas.microsoft.com/office/drawing/2014/main" id="{41FB3BDC-BFA6-40AE-A444-F6BDE24E39A4}"/>
              </a:ext>
            </a:extLst>
          </p:cNvPr>
          <p:cNvSpPr/>
          <p:nvPr/>
        </p:nvSpPr>
        <p:spPr>
          <a:xfrm>
            <a:off x="4494491" y="2778769"/>
            <a:ext cx="495300" cy="38100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4" name="TextBox 33">
            <a:extLst>
              <a:ext uri="{FF2B5EF4-FFF2-40B4-BE49-F238E27FC236}">
                <a16:creationId xmlns:a16="http://schemas.microsoft.com/office/drawing/2014/main" id="{70A2CA08-CACD-42F8-A409-0DECDAECA2CB}"/>
              </a:ext>
            </a:extLst>
          </p:cNvPr>
          <p:cNvSpPr txBox="1">
            <a:spLocks noChangeArrowheads="1"/>
          </p:cNvSpPr>
          <p:nvPr/>
        </p:nvSpPr>
        <p:spPr bwMode="auto">
          <a:xfrm>
            <a:off x="3506437" y="3207184"/>
            <a:ext cx="2488427" cy="723275"/>
          </a:xfrm>
          <a:prstGeom prst="rect">
            <a:avLst/>
          </a:prstGeom>
          <a:solidFill>
            <a:schemeClr val="tx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Ball 4 IP </a:t>
            </a:r>
            <a:r>
              <a:rPr lang="en-US" altLang="en-US" b="1" i="1" dirty="0">
                <a:solidFill>
                  <a:srgbClr val="000000"/>
                </a:solidFill>
                <a:latin typeface="Calibri"/>
                <a:cs typeface="Arial" panose="020B0604020202020204" pitchFamily="34" charset="0"/>
              </a:rPr>
              <a:t>OR</a:t>
            </a:r>
          </a:p>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Batter hit by IP </a:t>
            </a:r>
          </a:p>
        </p:txBody>
      </p:sp>
      <p:sp>
        <p:nvSpPr>
          <p:cNvPr id="35" name="TextBox 34">
            <a:extLst>
              <a:ext uri="{FF2B5EF4-FFF2-40B4-BE49-F238E27FC236}">
                <a16:creationId xmlns:a16="http://schemas.microsoft.com/office/drawing/2014/main" id="{5B069E8C-F0AD-4A5A-92F5-D5E5ECA0D69F}"/>
              </a:ext>
            </a:extLst>
          </p:cNvPr>
          <p:cNvSpPr txBox="1">
            <a:spLocks noChangeArrowheads="1"/>
          </p:cNvSpPr>
          <p:nvPr/>
        </p:nvSpPr>
        <p:spPr bwMode="auto">
          <a:xfrm>
            <a:off x="3506437" y="4384271"/>
            <a:ext cx="2488427" cy="1000274"/>
          </a:xfrm>
          <a:prstGeom prst="rect">
            <a:avLst/>
          </a:prstGeom>
          <a:solidFill>
            <a:schemeClr val="tx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Batter awarded 1B</a:t>
            </a:r>
          </a:p>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Other runners advance only if forced</a:t>
            </a:r>
          </a:p>
        </p:txBody>
      </p:sp>
      <p:sp>
        <p:nvSpPr>
          <p:cNvPr id="36" name="Down Arrow 20">
            <a:extLst>
              <a:ext uri="{FF2B5EF4-FFF2-40B4-BE49-F238E27FC236}">
                <a16:creationId xmlns:a16="http://schemas.microsoft.com/office/drawing/2014/main" id="{A299BD67-CF37-4399-B33C-69078A587A32}"/>
              </a:ext>
            </a:extLst>
          </p:cNvPr>
          <p:cNvSpPr/>
          <p:nvPr/>
        </p:nvSpPr>
        <p:spPr>
          <a:xfrm>
            <a:off x="4494491" y="3974505"/>
            <a:ext cx="493184" cy="381000"/>
          </a:xfrm>
          <a:prstGeom prst="down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7" name="Down Arrow 11">
            <a:extLst>
              <a:ext uri="{FF2B5EF4-FFF2-40B4-BE49-F238E27FC236}">
                <a16:creationId xmlns:a16="http://schemas.microsoft.com/office/drawing/2014/main" id="{B12B945A-20E8-4A42-99D2-0C874497BCB6}"/>
              </a:ext>
            </a:extLst>
          </p:cNvPr>
          <p:cNvSpPr/>
          <p:nvPr/>
        </p:nvSpPr>
        <p:spPr>
          <a:xfrm>
            <a:off x="10274423" y="4782560"/>
            <a:ext cx="495300" cy="381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38" name="TextBox 37">
            <a:extLst>
              <a:ext uri="{FF2B5EF4-FFF2-40B4-BE49-F238E27FC236}">
                <a16:creationId xmlns:a16="http://schemas.microsoft.com/office/drawing/2014/main" id="{1F8C9072-804C-4341-8E4F-F616745AC2D7}"/>
              </a:ext>
            </a:extLst>
          </p:cNvPr>
          <p:cNvSpPr txBox="1">
            <a:spLocks noChangeArrowheads="1"/>
          </p:cNvSpPr>
          <p:nvPr/>
        </p:nvSpPr>
        <p:spPr bwMode="auto">
          <a:xfrm>
            <a:off x="6349472" y="3194456"/>
            <a:ext cx="2483192" cy="1554272"/>
          </a:xfrm>
          <a:prstGeom prst="rect">
            <a:avLst/>
          </a:prstGeom>
          <a:solidFill>
            <a:schemeClr val="accent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Batter reaches 1B </a:t>
            </a:r>
            <a:r>
              <a:rPr lang="en-US" altLang="en-US" b="1" i="1" dirty="0">
                <a:solidFill>
                  <a:srgbClr val="000000"/>
                </a:solidFill>
                <a:latin typeface="Calibri"/>
                <a:cs typeface="Arial" panose="020B0604020202020204" pitchFamily="34" charset="0"/>
              </a:rPr>
              <a:t>AND</a:t>
            </a:r>
          </a:p>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Other runners advance at least 1 base</a:t>
            </a:r>
          </a:p>
        </p:txBody>
      </p:sp>
      <p:sp>
        <p:nvSpPr>
          <p:cNvPr id="39" name="TextBox 38">
            <a:extLst>
              <a:ext uri="{FF2B5EF4-FFF2-40B4-BE49-F238E27FC236}">
                <a16:creationId xmlns:a16="http://schemas.microsoft.com/office/drawing/2014/main" id="{AD0120AF-7EF7-42B3-9157-C22D14553044}"/>
              </a:ext>
            </a:extLst>
          </p:cNvPr>
          <p:cNvSpPr txBox="1">
            <a:spLocks noChangeArrowheads="1"/>
          </p:cNvSpPr>
          <p:nvPr/>
        </p:nvSpPr>
        <p:spPr bwMode="auto">
          <a:xfrm>
            <a:off x="6349473" y="5190964"/>
            <a:ext cx="2483192" cy="369332"/>
          </a:xfrm>
          <a:prstGeom prst="rect">
            <a:avLst/>
          </a:prstGeom>
          <a:solidFill>
            <a:schemeClr val="accent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182880" indent="-182880" eaLnBrk="1" fontAlgn="base" hangingPunct="1">
              <a:spcBef>
                <a:spcPct val="0"/>
              </a:spcBef>
              <a:spcAft>
                <a:spcPts val="600"/>
              </a:spcAft>
              <a:buFont typeface="Wingdings" panose="05000000000000000000" pitchFamily="2" charset="2"/>
              <a:buChar char="§"/>
              <a:defRPr/>
            </a:pPr>
            <a:r>
              <a:rPr lang="en-US" altLang="en-US" dirty="0">
                <a:solidFill>
                  <a:srgbClr val="000000"/>
                </a:solidFill>
                <a:latin typeface="Calibri"/>
                <a:cs typeface="Arial" panose="020B0604020202020204" pitchFamily="34" charset="0"/>
              </a:rPr>
              <a:t>IP nullified</a:t>
            </a:r>
          </a:p>
        </p:txBody>
      </p:sp>
      <p:sp>
        <p:nvSpPr>
          <p:cNvPr id="40" name="Down Arrow 16">
            <a:extLst>
              <a:ext uri="{FF2B5EF4-FFF2-40B4-BE49-F238E27FC236}">
                <a16:creationId xmlns:a16="http://schemas.microsoft.com/office/drawing/2014/main" id="{2A0B3675-1BBF-4DC9-B43D-DFAF8A0ECA12}"/>
              </a:ext>
            </a:extLst>
          </p:cNvPr>
          <p:cNvSpPr/>
          <p:nvPr/>
        </p:nvSpPr>
        <p:spPr>
          <a:xfrm>
            <a:off x="7324627" y="2785415"/>
            <a:ext cx="495300" cy="381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1" name="Down Arrow 20">
            <a:extLst>
              <a:ext uri="{FF2B5EF4-FFF2-40B4-BE49-F238E27FC236}">
                <a16:creationId xmlns:a16="http://schemas.microsoft.com/office/drawing/2014/main" id="{65A27405-C471-427A-A521-68B220E78BF2}"/>
              </a:ext>
            </a:extLst>
          </p:cNvPr>
          <p:cNvSpPr/>
          <p:nvPr/>
        </p:nvSpPr>
        <p:spPr>
          <a:xfrm>
            <a:off x="7324625" y="4781625"/>
            <a:ext cx="493184" cy="381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42" name="TextBox 41">
            <a:extLst>
              <a:ext uri="{FF2B5EF4-FFF2-40B4-BE49-F238E27FC236}">
                <a16:creationId xmlns:a16="http://schemas.microsoft.com/office/drawing/2014/main" id="{DCC004C9-E18F-428F-8486-719FFD944DCD}"/>
              </a:ext>
            </a:extLst>
          </p:cNvPr>
          <p:cNvSpPr txBox="1">
            <a:spLocks noChangeArrowheads="1"/>
          </p:cNvSpPr>
          <p:nvPr/>
        </p:nvSpPr>
        <p:spPr bwMode="auto">
          <a:xfrm>
            <a:off x="711267" y="2337959"/>
            <a:ext cx="5497921" cy="369332"/>
          </a:xfrm>
          <a:prstGeom prst="rect">
            <a:avLst/>
          </a:prstGeom>
          <a:solidFill>
            <a:schemeClr val="tx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defRPr/>
            </a:pPr>
            <a:r>
              <a:rPr lang="en-US" altLang="en-US" dirty="0">
                <a:solidFill>
                  <a:srgbClr val="000000"/>
                </a:solidFill>
                <a:latin typeface="Calibri"/>
                <a:cs typeface="Arial" panose="020B0604020202020204" pitchFamily="34" charset="0"/>
              </a:rPr>
              <a:t>Ball </a:t>
            </a:r>
            <a:r>
              <a:rPr lang="en-US" altLang="en-US" b="1" i="1" dirty="0">
                <a:solidFill>
                  <a:srgbClr val="000000"/>
                </a:solidFill>
                <a:latin typeface="Calibri"/>
                <a:cs typeface="Arial" panose="020B0604020202020204" pitchFamily="34" charset="0"/>
              </a:rPr>
              <a:t>NOT</a:t>
            </a:r>
            <a:r>
              <a:rPr lang="en-US" altLang="en-US" dirty="0">
                <a:solidFill>
                  <a:srgbClr val="000000"/>
                </a:solidFill>
                <a:latin typeface="Calibri"/>
                <a:cs typeface="Arial" panose="020B0604020202020204" pitchFamily="34" charset="0"/>
              </a:rPr>
              <a:t> hit and no base runners</a:t>
            </a:r>
          </a:p>
        </p:txBody>
      </p:sp>
      <p:sp>
        <p:nvSpPr>
          <p:cNvPr id="43" name="TextBox 42">
            <a:extLst>
              <a:ext uri="{FF2B5EF4-FFF2-40B4-BE49-F238E27FC236}">
                <a16:creationId xmlns:a16="http://schemas.microsoft.com/office/drawing/2014/main" id="{69DCBC36-6BFD-4EDF-A717-910FDE451D08}"/>
              </a:ext>
            </a:extLst>
          </p:cNvPr>
          <p:cNvSpPr txBox="1">
            <a:spLocks noChangeArrowheads="1"/>
          </p:cNvSpPr>
          <p:nvPr/>
        </p:nvSpPr>
        <p:spPr bwMode="auto">
          <a:xfrm>
            <a:off x="6394618" y="2339527"/>
            <a:ext cx="5497921" cy="369332"/>
          </a:xfrm>
          <a:prstGeom prst="rect">
            <a:avLst/>
          </a:prstGeom>
          <a:solidFill>
            <a:schemeClr val="accent2">
              <a:lumMod val="20000"/>
              <a:lumOff val="80000"/>
            </a:schemeClr>
          </a:solidFill>
          <a:ln w="28575">
            <a:solidFill>
              <a:schemeClr val="tx1"/>
            </a:solidFill>
            <a:miter lim="800000"/>
            <a:headEnd/>
            <a:tailEnd/>
          </a:ln>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fontAlgn="base" hangingPunct="1">
              <a:spcBef>
                <a:spcPct val="0"/>
              </a:spcBef>
              <a:spcAft>
                <a:spcPct val="0"/>
              </a:spcAft>
              <a:defRPr/>
            </a:pPr>
            <a:r>
              <a:rPr lang="en-US" altLang="en-US" dirty="0">
                <a:solidFill>
                  <a:srgbClr val="000000"/>
                </a:solidFill>
                <a:latin typeface="Calibri"/>
                <a:cs typeface="Arial" panose="020B0604020202020204" pitchFamily="34" charset="0"/>
              </a:rPr>
              <a:t>Ball hit </a:t>
            </a:r>
            <a:r>
              <a:rPr lang="en-US" altLang="en-US" b="1" i="1" dirty="0">
                <a:solidFill>
                  <a:srgbClr val="000000"/>
                </a:solidFill>
                <a:latin typeface="Calibri"/>
                <a:cs typeface="Arial" panose="020B0604020202020204" pitchFamily="34" charset="0"/>
              </a:rPr>
              <a:t>AND/OR </a:t>
            </a:r>
            <a:r>
              <a:rPr lang="en-US" altLang="en-US" dirty="0">
                <a:solidFill>
                  <a:srgbClr val="000000"/>
                </a:solidFill>
                <a:latin typeface="Calibri"/>
                <a:cs typeface="Arial" panose="020B0604020202020204" pitchFamily="34" charset="0"/>
              </a:rPr>
              <a:t>there are base runners</a:t>
            </a:r>
            <a:endParaRPr lang="en-US" altLang="en-US" sz="1600" dirty="0">
              <a:solidFill>
                <a:srgbClr val="000000"/>
              </a:solidFill>
              <a:latin typeface="Calibri"/>
              <a:cs typeface="Arial" panose="020B0604020202020204" pitchFamily="34" charset="0"/>
            </a:endParaRPr>
          </a:p>
        </p:txBody>
      </p:sp>
      <p:sp>
        <p:nvSpPr>
          <p:cNvPr id="44" name="TextBox 43">
            <a:extLst>
              <a:ext uri="{FF2B5EF4-FFF2-40B4-BE49-F238E27FC236}">
                <a16:creationId xmlns:a16="http://schemas.microsoft.com/office/drawing/2014/main" id="{4406E015-0196-4B70-BD0A-70F41079820A}"/>
              </a:ext>
            </a:extLst>
          </p:cNvPr>
          <p:cNvSpPr txBox="1"/>
          <p:nvPr/>
        </p:nvSpPr>
        <p:spPr>
          <a:xfrm>
            <a:off x="4056783" y="577886"/>
            <a:ext cx="4422593" cy="461963"/>
          </a:xfrm>
          <a:prstGeom prst="rect">
            <a:avLst/>
          </a:prstGeom>
          <a:solidFill>
            <a:schemeClr val="tx2"/>
          </a:solidFill>
          <a:ln w="19050">
            <a:noFill/>
          </a:ln>
        </p:spPr>
        <p:txBody>
          <a:bodyPr wrap="square">
            <a:spAutoFit/>
          </a:bodyPr>
          <a:lstStyle/>
          <a:p>
            <a:pPr algn="ctr" fontAlgn="base">
              <a:spcBef>
                <a:spcPct val="0"/>
              </a:spcBef>
              <a:spcAft>
                <a:spcPct val="0"/>
              </a:spcAft>
              <a:defRPr/>
            </a:pPr>
            <a:r>
              <a:rPr lang="en-US" sz="2400" b="1" dirty="0">
                <a:solidFill>
                  <a:srgbClr val="FFFFFF">
                    <a:lumMod val="95000"/>
                  </a:srgbClr>
                </a:solidFill>
                <a:latin typeface="Arial" panose="020B0604020202020204" pitchFamily="34" charset="0"/>
                <a:ea typeface="ＭＳ Ｐゴシック" panose="020B0600070205080204" pitchFamily="34" charset="-128"/>
                <a:cs typeface="Arial" charset="0"/>
              </a:rPr>
              <a:t>ILLEGAL PITCH (IP)</a:t>
            </a:r>
          </a:p>
        </p:txBody>
      </p:sp>
      <p:sp>
        <p:nvSpPr>
          <p:cNvPr id="45" name="Down Arrow 9">
            <a:extLst>
              <a:ext uri="{FF2B5EF4-FFF2-40B4-BE49-F238E27FC236}">
                <a16:creationId xmlns:a16="http://schemas.microsoft.com/office/drawing/2014/main" id="{2E958183-EB09-4E23-B3D4-54DB32C0803D}"/>
              </a:ext>
            </a:extLst>
          </p:cNvPr>
          <p:cNvSpPr/>
          <p:nvPr/>
        </p:nvSpPr>
        <p:spPr>
          <a:xfrm>
            <a:off x="6043632" y="1092274"/>
            <a:ext cx="493184" cy="38100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pic>
        <p:nvPicPr>
          <p:cNvPr id="46" name="Picture 45">
            <a:extLst>
              <a:ext uri="{FF2B5EF4-FFF2-40B4-BE49-F238E27FC236}">
                <a16:creationId xmlns:a16="http://schemas.microsoft.com/office/drawing/2014/main" id="{84F5631E-5CDF-4190-A4C6-2FF4E0B6CD54}"/>
              </a:ext>
            </a:extLst>
          </p:cNvPr>
          <p:cNvPicPr>
            <a:picLocks noChangeAspect="1"/>
          </p:cNvPicPr>
          <p:nvPr/>
        </p:nvPicPr>
        <p:blipFill>
          <a:blip r:embed="rId3"/>
          <a:stretch>
            <a:fillRect/>
          </a:stretch>
        </p:blipFill>
        <p:spPr>
          <a:xfrm>
            <a:off x="9642046" y="628550"/>
            <a:ext cx="1350969" cy="677863"/>
          </a:xfrm>
          <a:prstGeom prst="rect">
            <a:avLst/>
          </a:prstGeom>
          <a:ln w="57150">
            <a:solidFill>
              <a:schemeClr val="tx1"/>
            </a:solidFill>
          </a:ln>
        </p:spPr>
      </p:pic>
      <p:sp>
        <p:nvSpPr>
          <p:cNvPr id="47" name="TextBox 46">
            <a:extLst>
              <a:ext uri="{FF2B5EF4-FFF2-40B4-BE49-F238E27FC236}">
                <a16:creationId xmlns:a16="http://schemas.microsoft.com/office/drawing/2014/main" id="{212FDEAE-D6CF-4F12-9746-6FFFD13AEBD8}"/>
              </a:ext>
            </a:extLst>
          </p:cNvPr>
          <p:cNvSpPr txBox="1"/>
          <p:nvPr/>
        </p:nvSpPr>
        <p:spPr>
          <a:xfrm>
            <a:off x="981284" y="4529131"/>
            <a:ext cx="1948287" cy="991158"/>
          </a:xfrm>
          <a:prstGeom prst="rect">
            <a:avLst/>
          </a:prstGeom>
          <a:solidFill>
            <a:schemeClr val="tx2"/>
          </a:solidFill>
        </p:spPr>
        <p:txBody>
          <a:bodyPr wrap="square" rtlCol="0">
            <a:noAutofit/>
          </a:bodyPr>
          <a:lstStyle/>
          <a:p>
            <a:pPr eaLnBrk="0" fontAlgn="base" hangingPunct="0">
              <a:spcBef>
                <a:spcPct val="0"/>
              </a:spcBef>
              <a:spcAft>
                <a:spcPct val="0"/>
              </a:spcAft>
            </a:pPr>
            <a:r>
              <a:rPr lang="en-US" sz="1400" i="1" dirty="0">
                <a:solidFill>
                  <a:prstClr val="white"/>
                </a:solidFill>
                <a:latin typeface="Arial" panose="020B0604020202020204" pitchFamily="34" charset="0"/>
                <a:cs typeface="Arial" panose="020B0604020202020204" pitchFamily="34" charset="0"/>
              </a:rPr>
              <a:t>Note:</a:t>
            </a:r>
          </a:p>
          <a:p>
            <a:pPr eaLnBrk="0" fontAlgn="base" hangingPunct="0">
              <a:spcBef>
                <a:spcPct val="0"/>
              </a:spcBef>
              <a:spcAft>
                <a:spcPct val="0"/>
              </a:spcAft>
            </a:pPr>
            <a:r>
              <a:rPr lang="en-US" sz="1400" i="1" dirty="0">
                <a:solidFill>
                  <a:prstClr val="white"/>
                </a:solidFill>
                <a:latin typeface="Arial" panose="020B0604020202020204" pitchFamily="34" charset="0"/>
                <a:cs typeface="Arial" panose="020B0604020202020204" pitchFamily="34" charset="0"/>
              </a:rPr>
              <a:t>Interference does not negate IP</a:t>
            </a:r>
          </a:p>
        </p:txBody>
      </p:sp>
    </p:spTree>
    <p:extLst>
      <p:ext uri="{BB962C8B-B14F-4D97-AF65-F5344CB8AC3E}">
        <p14:creationId xmlns:p14="http://schemas.microsoft.com/office/powerpoint/2010/main" val="2939448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79E86C-270E-48EE-AB6E-08D63B99DF85}"/>
              </a:ext>
            </a:extLst>
          </p:cNvPr>
          <p:cNvSpPr>
            <a:spLocks noGrp="1"/>
          </p:cNvSpPr>
          <p:nvPr>
            <p:ph type="title"/>
          </p:nvPr>
        </p:nvSpPr>
        <p:spPr/>
        <p:txBody>
          <a:bodyPr/>
          <a:lstStyle/>
          <a:p>
            <a:r>
              <a:rPr lang="en-US" sz="4000" cap="none" dirty="0"/>
              <a:t>No outs, R1 on 1B, batter swings at a 1-1 illegal pitch but misses.</a:t>
            </a:r>
            <a:endParaRPr lang="en-US" dirty="0">
              <a:latin typeface="+mn-lt"/>
            </a:endParaRPr>
          </a:p>
        </p:txBody>
      </p:sp>
      <p:sp>
        <p:nvSpPr>
          <p:cNvPr id="3" name="Content Placeholder 2">
            <a:extLst>
              <a:ext uri="{FF2B5EF4-FFF2-40B4-BE49-F238E27FC236}">
                <a16:creationId xmlns:a16="http://schemas.microsoft.com/office/drawing/2014/main" id="{50DC9D24-AC67-4940-AF96-A2AD89AE9318}"/>
              </a:ext>
            </a:extLst>
          </p:cNvPr>
          <p:cNvSpPr>
            <a:spLocks noGrp="1"/>
          </p:cNvSpPr>
          <p:nvPr>
            <p:ph idx="1"/>
          </p:nvPr>
        </p:nvSpPr>
        <p:spPr>
          <a:xfrm>
            <a:off x="1143031" y="1884581"/>
            <a:ext cx="10824633" cy="4562475"/>
          </a:xfrm>
        </p:spPr>
        <p:txBody>
          <a:bodyPr/>
          <a:lstStyle/>
          <a:p>
            <a:pPr marL="0" indent="0">
              <a:buNone/>
            </a:pPr>
            <a:r>
              <a:rPr lang="en-US" sz="3200" dirty="0"/>
              <a:t>Ruling:</a:t>
            </a:r>
          </a:p>
          <a:p>
            <a:pPr>
              <a:spcBef>
                <a:spcPts val="0"/>
              </a:spcBef>
            </a:pPr>
            <a:r>
              <a:rPr lang="en-US" sz="3200" dirty="0"/>
              <a:t>Delayed dead ball with the illegal pitch</a:t>
            </a:r>
          </a:p>
          <a:p>
            <a:r>
              <a:rPr lang="en-US" sz="3200" dirty="0"/>
              <a:t>Since both the batter and the runner failed to advance at least one base, technically the offensive coach is given the choice of results of the play, or the illegal pitch penalty</a:t>
            </a:r>
          </a:p>
          <a:p>
            <a:pPr lvl="1"/>
            <a:r>
              <a:rPr lang="en-US" sz="2800" dirty="0"/>
              <a:t>Play result:  Strike, 1-2 count on the batter</a:t>
            </a:r>
          </a:p>
          <a:p>
            <a:pPr lvl="1"/>
            <a:r>
              <a:rPr lang="en-US" sz="2800" dirty="0"/>
              <a:t>IP Penalty:  Ball award to the batter, count is now 2-1, no impact on base runner, no outs</a:t>
            </a:r>
          </a:p>
        </p:txBody>
      </p:sp>
      <p:sp>
        <p:nvSpPr>
          <p:cNvPr id="4" name="Footer Placeholder 3">
            <a:extLst>
              <a:ext uri="{FF2B5EF4-FFF2-40B4-BE49-F238E27FC236}">
                <a16:creationId xmlns:a16="http://schemas.microsoft.com/office/drawing/2014/main" id="{9D8F0C4C-67E1-4AE9-8EE8-FE0657E6DD98}"/>
              </a:ext>
            </a:extLst>
          </p:cNvPr>
          <p:cNvSpPr>
            <a:spLocks noGrp="1"/>
          </p:cNvSpPr>
          <p:nvPr>
            <p:ph type="ftr" sz="quarter" idx="11"/>
          </p:nvPr>
        </p:nvSpPr>
        <p:spPr/>
        <p:txBody>
          <a:bodyPr/>
          <a:lstStyle/>
          <a:p>
            <a:pPr>
              <a:defRPr/>
            </a:pPr>
            <a:r>
              <a:rPr lang="en-US" dirty="0">
                <a:solidFill>
                  <a:srgbClr val="414B56"/>
                </a:solidFill>
              </a:rPr>
              <a:t>www.nfhs.org</a:t>
            </a:r>
          </a:p>
        </p:txBody>
      </p:sp>
      <p:sp>
        <p:nvSpPr>
          <p:cNvPr id="7" name="Text Placeholder 6">
            <a:extLst>
              <a:ext uri="{FF2B5EF4-FFF2-40B4-BE49-F238E27FC236}">
                <a16:creationId xmlns:a16="http://schemas.microsoft.com/office/drawing/2014/main" id="{5C2A0D0D-B935-4AB3-AF5E-0540B9C745AD}"/>
              </a:ext>
            </a:extLst>
          </p:cNvPr>
          <p:cNvSpPr>
            <a:spLocks noGrp="1"/>
          </p:cNvSpPr>
          <p:nvPr>
            <p:ph type="body" sz="quarter" idx="13"/>
          </p:nvPr>
        </p:nvSpPr>
        <p:spPr/>
        <p:txBody>
          <a:bodyPr/>
          <a:lstStyle/>
          <a:p>
            <a:r>
              <a:rPr lang="en-US" dirty="0"/>
              <a:t>Illegal Pitch – Case Play 1</a:t>
            </a:r>
          </a:p>
        </p:txBody>
      </p:sp>
      <p:sp>
        <p:nvSpPr>
          <p:cNvPr id="2" name="Rectangle 1">
            <a:extLst>
              <a:ext uri="{FF2B5EF4-FFF2-40B4-BE49-F238E27FC236}">
                <a16:creationId xmlns:a16="http://schemas.microsoft.com/office/drawing/2014/main" id="{416583CE-7DAA-4CE7-9E1F-E95F8E9CA5DF}"/>
              </a:ext>
            </a:extLst>
          </p:cNvPr>
          <p:cNvSpPr/>
          <p:nvPr/>
        </p:nvSpPr>
        <p:spPr>
          <a:xfrm>
            <a:off x="1295400" y="6106321"/>
            <a:ext cx="9753600" cy="452432"/>
          </a:xfrm>
          <a:prstGeom prst="rect">
            <a:avLst/>
          </a:prstGeom>
        </p:spPr>
        <p:txBody>
          <a:bodyPr wrap="square">
            <a:spAutoFit/>
          </a:bodyPr>
          <a:lstStyle/>
          <a:p>
            <a:pPr lvl="1" algn="ctr">
              <a:lnSpc>
                <a:spcPct val="90000"/>
              </a:lnSpc>
              <a:spcBef>
                <a:spcPts val="500"/>
              </a:spcBef>
            </a:pPr>
            <a:r>
              <a:rPr lang="en-US" sz="2600" b="1" i="1" dirty="0">
                <a:solidFill>
                  <a:srgbClr val="C00000"/>
                </a:solidFill>
                <a:latin typeface="Arial" panose="020B0604020202020204" pitchFamily="34" charset="0"/>
                <a:cs typeface="Arial" panose="020B0604020202020204" pitchFamily="34" charset="0"/>
              </a:rPr>
              <a:t>Offensive coach will take the penalty</a:t>
            </a:r>
            <a:endParaRPr lang="en-US" sz="2800" dirty="0">
              <a:solidFill>
                <a:srgbClr val="414B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4444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79E86C-270E-48EE-AB6E-08D63B99DF85}"/>
              </a:ext>
            </a:extLst>
          </p:cNvPr>
          <p:cNvSpPr>
            <a:spLocks noGrp="1"/>
          </p:cNvSpPr>
          <p:nvPr>
            <p:ph type="title"/>
          </p:nvPr>
        </p:nvSpPr>
        <p:spPr/>
        <p:txBody>
          <a:bodyPr/>
          <a:lstStyle/>
          <a:p>
            <a:pPr>
              <a:lnSpc>
                <a:spcPct val="100000"/>
              </a:lnSpc>
            </a:pPr>
            <a:r>
              <a:rPr lang="en-US" sz="3200" dirty="0"/>
              <a:t>No outs, R1 on 1B attempts to steal 2B on a 1-1 illegal pitch that the batter swings at and misses, but R1 is thrown out.</a:t>
            </a:r>
          </a:p>
        </p:txBody>
      </p:sp>
      <p:sp>
        <p:nvSpPr>
          <p:cNvPr id="3" name="Content Placeholder 2">
            <a:extLst>
              <a:ext uri="{FF2B5EF4-FFF2-40B4-BE49-F238E27FC236}">
                <a16:creationId xmlns:a16="http://schemas.microsoft.com/office/drawing/2014/main" id="{50DC9D24-AC67-4940-AF96-A2AD89AE9318}"/>
              </a:ext>
            </a:extLst>
          </p:cNvPr>
          <p:cNvSpPr>
            <a:spLocks noGrp="1"/>
          </p:cNvSpPr>
          <p:nvPr>
            <p:ph idx="1"/>
          </p:nvPr>
        </p:nvSpPr>
        <p:spPr>
          <a:xfrm>
            <a:off x="1143031" y="1989140"/>
            <a:ext cx="10824633" cy="4338637"/>
          </a:xfrm>
        </p:spPr>
        <p:txBody>
          <a:bodyPr/>
          <a:lstStyle/>
          <a:p>
            <a:pPr marL="0" lvl="0" indent="0" eaLnBrk="1" fontAlgn="auto" hangingPunct="1">
              <a:lnSpc>
                <a:spcPct val="90000"/>
              </a:lnSpc>
              <a:spcBef>
                <a:spcPts val="1000"/>
              </a:spcBef>
              <a:spcAft>
                <a:spcPts val="0"/>
              </a:spcAft>
              <a:buNone/>
            </a:pPr>
            <a:r>
              <a:rPr lang="en-US" sz="2800" dirty="0"/>
              <a:t>Ruling:</a:t>
            </a:r>
          </a:p>
          <a:p>
            <a:pPr lvl="0" eaLnBrk="1" fontAlgn="auto" hangingPunct="1">
              <a:lnSpc>
                <a:spcPct val="90000"/>
              </a:lnSpc>
              <a:spcBef>
                <a:spcPts val="0"/>
              </a:spcBef>
              <a:spcAft>
                <a:spcPts val="0"/>
              </a:spcAft>
            </a:pPr>
            <a:r>
              <a:rPr lang="en-US" sz="2800" dirty="0"/>
              <a:t>Delayed dead ball called with the illegal pitch</a:t>
            </a:r>
          </a:p>
          <a:p>
            <a:pPr lvl="0" eaLnBrk="1" fontAlgn="auto" hangingPunct="1">
              <a:lnSpc>
                <a:spcPct val="90000"/>
              </a:lnSpc>
              <a:spcBef>
                <a:spcPts val="1000"/>
              </a:spcBef>
              <a:spcAft>
                <a:spcPts val="0"/>
              </a:spcAft>
            </a:pPr>
            <a:r>
              <a:rPr lang="en-US" sz="2800" dirty="0"/>
              <a:t>Since both the batter and the runner failed to advance at least one base, the offensive coach is given the choice of results of the play, or the illegal pitch penalty</a:t>
            </a:r>
          </a:p>
          <a:p>
            <a:pPr lvl="1" eaLnBrk="1" fontAlgn="auto" hangingPunct="1">
              <a:lnSpc>
                <a:spcPct val="90000"/>
              </a:lnSpc>
              <a:spcBef>
                <a:spcPts val="500"/>
              </a:spcBef>
              <a:spcAft>
                <a:spcPts val="0"/>
              </a:spcAft>
            </a:pPr>
            <a:r>
              <a:rPr lang="en-US" dirty="0"/>
              <a:t>Play Result:  R1 out stealing, 1-2 count on batter, one out</a:t>
            </a:r>
          </a:p>
          <a:p>
            <a:pPr lvl="1" eaLnBrk="1" fontAlgn="auto" hangingPunct="1">
              <a:lnSpc>
                <a:spcPct val="90000"/>
              </a:lnSpc>
              <a:spcBef>
                <a:spcPts val="500"/>
              </a:spcBef>
              <a:spcAft>
                <a:spcPts val="0"/>
              </a:spcAft>
            </a:pPr>
            <a:r>
              <a:rPr lang="en-US" dirty="0"/>
              <a:t>IP Penalty:  R1 returned to 1B, 2-1 count on batter, no outs</a:t>
            </a:r>
          </a:p>
          <a:p>
            <a:pPr marL="457200" lvl="1" indent="0" algn="ctr" eaLnBrk="1" fontAlgn="auto" hangingPunct="1">
              <a:lnSpc>
                <a:spcPct val="90000"/>
              </a:lnSpc>
              <a:spcBef>
                <a:spcPts val="500"/>
              </a:spcBef>
              <a:spcAft>
                <a:spcPts val="0"/>
              </a:spcAft>
              <a:buNone/>
            </a:pPr>
            <a:r>
              <a:rPr lang="en-US" sz="2600" b="1" i="1" dirty="0">
                <a:solidFill>
                  <a:srgbClr val="C00000"/>
                </a:solidFill>
              </a:rPr>
              <a:t>Pretty obvious, coach will take the penalty</a:t>
            </a:r>
            <a:endParaRPr lang="en-US" sz="2800" dirty="0"/>
          </a:p>
        </p:txBody>
      </p:sp>
      <p:sp>
        <p:nvSpPr>
          <p:cNvPr id="4" name="Footer Placeholder 3">
            <a:extLst>
              <a:ext uri="{FF2B5EF4-FFF2-40B4-BE49-F238E27FC236}">
                <a16:creationId xmlns:a16="http://schemas.microsoft.com/office/drawing/2014/main" id="{9D8F0C4C-67E1-4AE9-8EE8-FE0657E6DD98}"/>
              </a:ext>
            </a:extLst>
          </p:cNvPr>
          <p:cNvSpPr>
            <a:spLocks noGrp="1"/>
          </p:cNvSpPr>
          <p:nvPr>
            <p:ph type="ftr" sz="quarter" idx="11"/>
          </p:nvPr>
        </p:nvSpPr>
        <p:spPr/>
        <p:txBody>
          <a:bodyPr/>
          <a:lstStyle/>
          <a:p>
            <a:pPr>
              <a:defRPr/>
            </a:pPr>
            <a:r>
              <a:rPr lang="en-US" dirty="0">
                <a:solidFill>
                  <a:srgbClr val="414B56"/>
                </a:solidFill>
              </a:rPr>
              <a:t>www.nfhs.org</a:t>
            </a:r>
          </a:p>
        </p:txBody>
      </p:sp>
      <p:sp>
        <p:nvSpPr>
          <p:cNvPr id="7" name="Text Placeholder 6">
            <a:extLst>
              <a:ext uri="{FF2B5EF4-FFF2-40B4-BE49-F238E27FC236}">
                <a16:creationId xmlns:a16="http://schemas.microsoft.com/office/drawing/2014/main" id="{5C2A0D0D-B935-4AB3-AF5E-0540B9C745AD}"/>
              </a:ext>
            </a:extLst>
          </p:cNvPr>
          <p:cNvSpPr>
            <a:spLocks noGrp="1"/>
          </p:cNvSpPr>
          <p:nvPr>
            <p:ph type="body" sz="quarter" idx="13"/>
          </p:nvPr>
        </p:nvSpPr>
        <p:spPr/>
        <p:txBody>
          <a:bodyPr/>
          <a:lstStyle/>
          <a:p>
            <a:r>
              <a:rPr lang="en-US" dirty="0"/>
              <a:t>Illegal Pitch – Case Play 2</a:t>
            </a:r>
          </a:p>
        </p:txBody>
      </p:sp>
    </p:spTree>
    <p:extLst>
      <p:ext uri="{BB962C8B-B14F-4D97-AF65-F5344CB8AC3E}">
        <p14:creationId xmlns:p14="http://schemas.microsoft.com/office/powerpoint/2010/main" val="2147784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79E86C-270E-48EE-AB6E-08D63B99DF85}"/>
              </a:ext>
            </a:extLst>
          </p:cNvPr>
          <p:cNvSpPr>
            <a:spLocks noGrp="1"/>
          </p:cNvSpPr>
          <p:nvPr>
            <p:ph type="title"/>
          </p:nvPr>
        </p:nvSpPr>
        <p:spPr>
          <a:xfrm>
            <a:off x="1941055" y="525463"/>
            <a:ext cx="10026649" cy="1204912"/>
          </a:xfrm>
        </p:spPr>
        <p:txBody>
          <a:bodyPr/>
          <a:lstStyle/>
          <a:p>
            <a:pPr>
              <a:lnSpc>
                <a:spcPct val="100000"/>
              </a:lnSpc>
            </a:pPr>
            <a:r>
              <a:rPr lang="en-US" sz="2400" dirty="0"/>
              <a:t>No outs, R1 on 1B attempts to steal 2B on a 1-1 illegal pitch that the batter swings at but does not contact, she then interferes with the catcher trying to throw to 2B to catch R1 stealing.</a:t>
            </a:r>
          </a:p>
        </p:txBody>
      </p:sp>
      <p:sp>
        <p:nvSpPr>
          <p:cNvPr id="3" name="Content Placeholder 2">
            <a:extLst>
              <a:ext uri="{FF2B5EF4-FFF2-40B4-BE49-F238E27FC236}">
                <a16:creationId xmlns:a16="http://schemas.microsoft.com/office/drawing/2014/main" id="{50DC9D24-AC67-4940-AF96-A2AD89AE9318}"/>
              </a:ext>
            </a:extLst>
          </p:cNvPr>
          <p:cNvSpPr>
            <a:spLocks noGrp="1"/>
          </p:cNvSpPr>
          <p:nvPr>
            <p:ph idx="1"/>
          </p:nvPr>
        </p:nvSpPr>
        <p:spPr>
          <a:xfrm>
            <a:off x="1047752" y="1824044"/>
            <a:ext cx="10744199" cy="4338637"/>
          </a:xfrm>
        </p:spPr>
        <p:txBody>
          <a:bodyPr/>
          <a:lstStyle/>
          <a:p>
            <a:pPr marL="0" indent="0">
              <a:buNone/>
            </a:pPr>
            <a:r>
              <a:rPr lang="en-US" sz="2400" dirty="0"/>
              <a:t>Ruling:</a:t>
            </a:r>
          </a:p>
          <a:p>
            <a:pPr>
              <a:spcBef>
                <a:spcPts val="600"/>
              </a:spcBef>
            </a:pPr>
            <a:r>
              <a:rPr lang="en-US" sz="2400" dirty="0"/>
              <a:t>Delayed dead ball called with the illegal pitch, then immediate dead ball on batter’s interference</a:t>
            </a:r>
          </a:p>
          <a:p>
            <a:r>
              <a:rPr lang="en-US" sz="2400" dirty="0"/>
              <a:t>Interference DOES NOT supersede the illegal pitch</a:t>
            </a:r>
          </a:p>
          <a:p>
            <a:r>
              <a:rPr lang="en-US" sz="2400" dirty="0"/>
              <a:t>Since both the batter and the runners did not advance one base, coach is given the option of the play result or the IP penalty</a:t>
            </a:r>
          </a:p>
          <a:p>
            <a:pPr lvl="1">
              <a:spcBef>
                <a:spcPts val="1000"/>
              </a:spcBef>
            </a:pPr>
            <a:r>
              <a:rPr lang="en-US" dirty="0"/>
              <a:t>Play results:  B2 is out on the interference, and R1 returns to 1B, one down</a:t>
            </a:r>
          </a:p>
          <a:p>
            <a:pPr lvl="1">
              <a:spcBef>
                <a:spcPts val="1000"/>
              </a:spcBef>
            </a:pPr>
            <a:r>
              <a:rPr lang="en-US" dirty="0"/>
              <a:t>IP penalty:  R1 goes back to 1B, 2-1 count on batter, no outs – interference is negated</a:t>
            </a:r>
          </a:p>
          <a:p>
            <a:pPr marL="0" indent="0" algn="ctr">
              <a:lnSpc>
                <a:spcPct val="110000"/>
              </a:lnSpc>
              <a:buNone/>
            </a:pPr>
            <a:endParaRPr lang="en-US" sz="2800" b="1" i="1" dirty="0">
              <a:solidFill>
                <a:srgbClr val="C00000"/>
              </a:solidFill>
            </a:endParaRPr>
          </a:p>
        </p:txBody>
      </p:sp>
      <p:sp>
        <p:nvSpPr>
          <p:cNvPr id="4" name="Footer Placeholder 3">
            <a:extLst>
              <a:ext uri="{FF2B5EF4-FFF2-40B4-BE49-F238E27FC236}">
                <a16:creationId xmlns:a16="http://schemas.microsoft.com/office/drawing/2014/main" id="{9D8F0C4C-67E1-4AE9-8EE8-FE0657E6DD98}"/>
              </a:ext>
            </a:extLst>
          </p:cNvPr>
          <p:cNvSpPr>
            <a:spLocks noGrp="1"/>
          </p:cNvSpPr>
          <p:nvPr>
            <p:ph type="ftr" sz="quarter" idx="11"/>
          </p:nvPr>
        </p:nvSpPr>
        <p:spPr/>
        <p:txBody>
          <a:bodyPr/>
          <a:lstStyle/>
          <a:p>
            <a:pPr>
              <a:defRPr/>
            </a:pPr>
            <a:r>
              <a:rPr lang="en-US" dirty="0">
                <a:solidFill>
                  <a:srgbClr val="414B56"/>
                </a:solidFill>
              </a:rPr>
              <a:t>www.nfhs.org</a:t>
            </a:r>
          </a:p>
        </p:txBody>
      </p:sp>
      <p:sp>
        <p:nvSpPr>
          <p:cNvPr id="7" name="Text Placeholder 6">
            <a:extLst>
              <a:ext uri="{FF2B5EF4-FFF2-40B4-BE49-F238E27FC236}">
                <a16:creationId xmlns:a16="http://schemas.microsoft.com/office/drawing/2014/main" id="{5C2A0D0D-B935-4AB3-AF5E-0540B9C745AD}"/>
              </a:ext>
            </a:extLst>
          </p:cNvPr>
          <p:cNvSpPr>
            <a:spLocks noGrp="1"/>
          </p:cNvSpPr>
          <p:nvPr>
            <p:ph type="body" sz="quarter" idx="13"/>
          </p:nvPr>
        </p:nvSpPr>
        <p:spPr/>
        <p:txBody>
          <a:bodyPr/>
          <a:lstStyle/>
          <a:p>
            <a:r>
              <a:rPr lang="en-US" dirty="0"/>
              <a:t>Illegal Pitch – Case Play 4</a:t>
            </a:r>
          </a:p>
        </p:txBody>
      </p:sp>
      <p:sp>
        <p:nvSpPr>
          <p:cNvPr id="2" name="TextBox 1">
            <a:extLst>
              <a:ext uri="{FF2B5EF4-FFF2-40B4-BE49-F238E27FC236}">
                <a16:creationId xmlns:a16="http://schemas.microsoft.com/office/drawing/2014/main" id="{89E14C01-CB21-49FD-A99A-C3A6EFC69E1F}"/>
              </a:ext>
            </a:extLst>
          </p:cNvPr>
          <p:cNvSpPr txBox="1"/>
          <p:nvPr/>
        </p:nvSpPr>
        <p:spPr>
          <a:xfrm>
            <a:off x="2511234" y="6192149"/>
            <a:ext cx="7817236" cy="677108"/>
          </a:xfrm>
          <a:prstGeom prst="rect">
            <a:avLst/>
          </a:prstGeom>
          <a:noFill/>
        </p:spPr>
        <p:txBody>
          <a:bodyPr wrap="square" rtlCol="0">
            <a:spAutoFit/>
          </a:bodyPr>
          <a:lstStyle/>
          <a:p>
            <a:pPr eaLnBrk="0" fontAlgn="base" hangingPunct="0">
              <a:spcBef>
                <a:spcPct val="0"/>
              </a:spcBef>
              <a:spcAft>
                <a:spcPct val="0"/>
              </a:spcAft>
            </a:pPr>
            <a:r>
              <a:rPr lang="en-US" sz="2000" b="1" i="1" dirty="0">
                <a:solidFill>
                  <a:srgbClr val="C00000"/>
                </a:solidFill>
                <a:latin typeface="Arial" panose="020B0604020202020204" pitchFamily="34" charset="0"/>
                <a:cs typeface="Arial" panose="020B0604020202020204" pitchFamily="34" charset="0"/>
              </a:rPr>
              <a:t>Pretty obvious, coach will take the penalty</a:t>
            </a:r>
          </a:p>
          <a:p>
            <a:pPr eaLnBrk="0" fontAlgn="base" hangingPunct="0">
              <a:spcBef>
                <a:spcPct val="0"/>
              </a:spcBef>
              <a:spcAft>
                <a:spcPct val="0"/>
              </a:spcAft>
            </a:pPr>
            <a:endParaRPr lang="en-US" dirty="0">
              <a:solidFill>
                <a:srgbClr val="414B5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0728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normAutofit/>
          </a:bodyPr>
          <a:lstStyle/>
          <a:p>
            <a:pPr algn="ctr"/>
            <a:r>
              <a:rPr lang="en-US" sz="4800" b="1" dirty="0"/>
              <a:t>Agenda</a:t>
            </a: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lstStyle/>
          <a:p>
            <a:r>
              <a:rPr lang="en-US" dirty="0"/>
              <a:t>Welcome</a:t>
            </a:r>
          </a:p>
          <a:p>
            <a:r>
              <a:rPr lang="en-US" dirty="0"/>
              <a:t>Introductions (Coaches and Officials)</a:t>
            </a:r>
          </a:p>
          <a:p>
            <a:r>
              <a:rPr lang="en-US" dirty="0"/>
              <a:t>Rule Changes and POE’s</a:t>
            </a:r>
          </a:p>
          <a:p>
            <a:r>
              <a:rPr lang="en-US" dirty="0"/>
              <a:t>Arbiter</a:t>
            </a:r>
          </a:p>
          <a:p>
            <a:r>
              <a:rPr lang="en-US" dirty="0"/>
              <a:t>Questions</a:t>
            </a:r>
          </a:p>
          <a:p>
            <a:r>
              <a:rPr lang="en-US" dirty="0"/>
              <a:t>Closing Remarks</a:t>
            </a:r>
          </a:p>
        </p:txBody>
      </p:sp>
    </p:spTree>
    <p:extLst>
      <p:ext uri="{BB962C8B-B14F-4D97-AF65-F5344CB8AC3E}">
        <p14:creationId xmlns:p14="http://schemas.microsoft.com/office/powerpoint/2010/main" val="2100576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79E86C-270E-48EE-AB6E-08D63B99DF85}"/>
              </a:ext>
            </a:extLst>
          </p:cNvPr>
          <p:cNvSpPr>
            <a:spLocks noGrp="1"/>
          </p:cNvSpPr>
          <p:nvPr>
            <p:ph type="title"/>
          </p:nvPr>
        </p:nvSpPr>
        <p:spPr>
          <a:xfrm>
            <a:off x="1941041" y="525463"/>
            <a:ext cx="10026649" cy="1204912"/>
          </a:xfrm>
        </p:spPr>
        <p:txBody>
          <a:bodyPr/>
          <a:lstStyle/>
          <a:p>
            <a:pPr>
              <a:lnSpc>
                <a:spcPct val="100000"/>
              </a:lnSpc>
            </a:pPr>
            <a:r>
              <a:rPr lang="en-US" sz="2400" dirty="0"/>
              <a:t>No outs, R1 on 3B, R2 on 1B attempts to steal 2B on a 3-2 illegal pitch that the batter swings and misses, she then interferes with the catcher trying to throw to 2B to catch R2 stealing.</a:t>
            </a:r>
          </a:p>
        </p:txBody>
      </p:sp>
      <p:sp>
        <p:nvSpPr>
          <p:cNvPr id="3" name="Content Placeholder 2">
            <a:extLst>
              <a:ext uri="{FF2B5EF4-FFF2-40B4-BE49-F238E27FC236}">
                <a16:creationId xmlns:a16="http://schemas.microsoft.com/office/drawing/2014/main" id="{50DC9D24-AC67-4940-AF96-A2AD89AE9318}"/>
              </a:ext>
            </a:extLst>
          </p:cNvPr>
          <p:cNvSpPr>
            <a:spLocks noGrp="1"/>
          </p:cNvSpPr>
          <p:nvPr>
            <p:ph idx="1"/>
          </p:nvPr>
        </p:nvSpPr>
        <p:spPr>
          <a:xfrm>
            <a:off x="1047752" y="1803401"/>
            <a:ext cx="10744199" cy="4338637"/>
          </a:xfrm>
        </p:spPr>
        <p:txBody>
          <a:bodyPr/>
          <a:lstStyle/>
          <a:p>
            <a:pPr marL="0" indent="0">
              <a:buNone/>
            </a:pPr>
            <a:r>
              <a:rPr lang="en-US" sz="2800" dirty="0"/>
              <a:t>Ruling:</a:t>
            </a:r>
          </a:p>
          <a:p>
            <a:pPr>
              <a:spcBef>
                <a:spcPts val="0"/>
              </a:spcBef>
            </a:pPr>
            <a:r>
              <a:rPr lang="en-US" sz="2800" dirty="0"/>
              <a:t>Delayed dead ball with the illegal pitch, immediate dead ball on interference</a:t>
            </a:r>
          </a:p>
          <a:p>
            <a:r>
              <a:rPr lang="en-US" sz="2800" dirty="0"/>
              <a:t>Interference DOES NOT supersede the illegal pitch</a:t>
            </a:r>
          </a:p>
          <a:p>
            <a:r>
              <a:rPr lang="en-US" sz="2800" dirty="0"/>
              <a:t>Coach given option, results of the play or IP penalty</a:t>
            </a:r>
          </a:p>
          <a:p>
            <a:pPr lvl="1"/>
            <a:r>
              <a:rPr lang="en-US" dirty="0"/>
              <a:t>Play Result:  Batter out on strikes, R1 (runner closest to home) out because a retired runner interfered with catcher, R2 stays on 1B, 2 down</a:t>
            </a:r>
          </a:p>
          <a:p>
            <a:pPr lvl="1"/>
            <a:r>
              <a:rPr lang="en-US" dirty="0"/>
              <a:t>IP Penalty:  Ball 4 on batter, so she goes to 1B forcing R2 to advance to 2B, R1 remains on 3B, no outs - bases loaded, interference is negated</a:t>
            </a:r>
          </a:p>
          <a:p>
            <a:pPr marL="0" indent="0" algn="ctr">
              <a:buNone/>
            </a:pPr>
            <a:r>
              <a:rPr lang="en-US" sz="2800" b="1" i="1" dirty="0">
                <a:solidFill>
                  <a:srgbClr val="C00000"/>
                </a:solidFill>
              </a:rPr>
              <a:t>Also obvious, coach will take the penalty</a:t>
            </a:r>
          </a:p>
        </p:txBody>
      </p:sp>
      <p:sp>
        <p:nvSpPr>
          <p:cNvPr id="4" name="Footer Placeholder 3">
            <a:extLst>
              <a:ext uri="{FF2B5EF4-FFF2-40B4-BE49-F238E27FC236}">
                <a16:creationId xmlns:a16="http://schemas.microsoft.com/office/drawing/2014/main" id="{9D8F0C4C-67E1-4AE9-8EE8-FE0657E6DD98}"/>
              </a:ext>
            </a:extLst>
          </p:cNvPr>
          <p:cNvSpPr>
            <a:spLocks noGrp="1"/>
          </p:cNvSpPr>
          <p:nvPr>
            <p:ph type="ftr" sz="quarter" idx="11"/>
          </p:nvPr>
        </p:nvSpPr>
        <p:spPr/>
        <p:txBody>
          <a:bodyPr/>
          <a:lstStyle/>
          <a:p>
            <a:pPr>
              <a:defRPr/>
            </a:pPr>
            <a:r>
              <a:rPr lang="en-US" dirty="0">
                <a:solidFill>
                  <a:srgbClr val="414B56"/>
                </a:solidFill>
              </a:rPr>
              <a:t>www.nfhs.org</a:t>
            </a:r>
          </a:p>
        </p:txBody>
      </p:sp>
      <p:sp>
        <p:nvSpPr>
          <p:cNvPr id="7" name="Text Placeholder 6">
            <a:extLst>
              <a:ext uri="{FF2B5EF4-FFF2-40B4-BE49-F238E27FC236}">
                <a16:creationId xmlns:a16="http://schemas.microsoft.com/office/drawing/2014/main" id="{5C2A0D0D-B935-4AB3-AF5E-0540B9C745AD}"/>
              </a:ext>
            </a:extLst>
          </p:cNvPr>
          <p:cNvSpPr>
            <a:spLocks noGrp="1"/>
          </p:cNvSpPr>
          <p:nvPr>
            <p:ph type="body" sz="quarter" idx="13"/>
          </p:nvPr>
        </p:nvSpPr>
        <p:spPr/>
        <p:txBody>
          <a:bodyPr/>
          <a:lstStyle/>
          <a:p>
            <a:r>
              <a:rPr lang="en-US" dirty="0"/>
              <a:t>Illegal Pitch – Case Play 5</a:t>
            </a:r>
          </a:p>
        </p:txBody>
      </p:sp>
    </p:spTree>
    <p:extLst>
      <p:ext uri="{BB962C8B-B14F-4D97-AF65-F5344CB8AC3E}">
        <p14:creationId xmlns:p14="http://schemas.microsoft.com/office/powerpoint/2010/main" val="638526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79E86C-270E-48EE-AB6E-08D63B99DF85}"/>
              </a:ext>
            </a:extLst>
          </p:cNvPr>
          <p:cNvSpPr>
            <a:spLocks noGrp="1"/>
          </p:cNvSpPr>
          <p:nvPr>
            <p:ph type="title"/>
          </p:nvPr>
        </p:nvSpPr>
        <p:spPr/>
        <p:txBody>
          <a:bodyPr/>
          <a:lstStyle/>
          <a:p>
            <a:pPr>
              <a:lnSpc>
                <a:spcPct val="100000"/>
              </a:lnSpc>
            </a:pPr>
            <a:r>
              <a:rPr lang="en-US" sz="2400" dirty="0"/>
              <a:t>No outs, R1 on 2B, R2 on 1B, F1 throws IP to batter on 1-1 count who hits a ground ball to F4.  R2 maliciously crashes into F4 as she is making the play.</a:t>
            </a:r>
          </a:p>
        </p:txBody>
      </p:sp>
      <p:sp>
        <p:nvSpPr>
          <p:cNvPr id="3" name="Content Placeholder 2">
            <a:extLst>
              <a:ext uri="{FF2B5EF4-FFF2-40B4-BE49-F238E27FC236}">
                <a16:creationId xmlns:a16="http://schemas.microsoft.com/office/drawing/2014/main" id="{50DC9D24-AC67-4940-AF96-A2AD89AE9318}"/>
              </a:ext>
            </a:extLst>
          </p:cNvPr>
          <p:cNvSpPr>
            <a:spLocks noGrp="1"/>
          </p:cNvSpPr>
          <p:nvPr>
            <p:ph idx="1"/>
          </p:nvPr>
        </p:nvSpPr>
        <p:spPr>
          <a:xfrm>
            <a:off x="1143031" y="1989140"/>
            <a:ext cx="10824633" cy="4338637"/>
          </a:xfrm>
        </p:spPr>
        <p:txBody>
          <a:bodyPr/>
          <a:lstStyle/>
          <a:p>
            <a:pPr marL="0" indent="0">
              <a:buNone/>
            </a:pPr>
            <a:r>
              <a:rPr lang="en-US" sz="2400" dirty="0"/>
              <a:t>Ruling:</a:t>
            </a:r>
          </a:p>
          <a:p>
            <a:pPr>
              <a:spcBef>
                <a:spcPts val="0"/>
              </a:spcBef>
            </a:pPr>
            <a:r>
              <a:rPr lang="en-US" sz="2400" dirty="0"/>
              <a:t>Delayed dead ball with the IP, dead ball on interference</a:t>
            </a:r>
          </a:p>
          <a:p>
            <a:r>
              <a:rPr lang="en-US" sz="2400" dirty="0"/>
              <a:t>Malicious contact is ALWAYS enforced</a:t>
            </a:r>
          </a:p>
          <a:p>
            <a:r>
              <a:rPr lang="en-US" sz="2400" dirty="0"/>
              <a:t>R2 is immediately out (and potentially ejected because of the malicious contact)</a:t>
            </a:r>
          </a:p>
          <a:p>
            <a:r>
              <a:rPr lang="en-US" sz="2400" dirty="0"/>
              <a:t>Interference DOES NOT </a:t>
            </a:r>
            <a:r>
              <a:rPr lang="en-US" sz="2400" dirty="0" err="1"/>
              <a:t>supercede</a:t>
            </a:r>
            <a:r>
              <a:rPr lang="en-US" sz="2400" dirty="0"/>
              <a:t> the illegal pitch</a:t>
            </a:r>
          </a:p>
          <a:p>
            <a:r>
              <a:rPr lang="en-US" sz="2400" dirty="0"/>
              <a:t>Coach will get option of results or IP penalty</a:t>
            </a:r>
          </a:p>
          <a:p>
            <a:pPr lvl="1"/>
            <a:r>
              <a:rPr lang="en-US" sz="2000" dirty="0"/>
              <a:t>Play Result:  R1 remains at 2B, R2 is out, B3 is awarded 1B (unless umpire believed the interference prevented a DP), one down</a:t>
            </a:r>
          </a:p>
          <a:p>
            <a:pPr lvl="1"/>
            <a:r>
              <a:rPr lang="en-US" sz="2000" dirty="0"/>
              <a:t>IP Penalty:  R1 remains at 2B, R2 still out, B3 count is now 2-1, one out – interference is negated</a:t>
            </a:r>
          </a:p>
          <a:p>
            <a:pPr marL="0" indent="0" algn="ctr">
              <a:buNone/>
            </a:pPr>
            <a:r>
              <a:rPr lang="en-US" sz="2800" b="1" i="1" dirty="0">
                <a:solidFill>
                  <a:srgbClr val="C00000"/>
                </a:solidFill>
              </a:rPr>
              <a:t>Not so obvious, coach has a tougher decision</a:t>
            </a:r>
          </a:p>
        </p:txBody>
      </p:sp>
      <p:sp>
        <p:nvSpPr>
          <p:cNvPr id="4" name="Footer Placeholder 3">
            <a:extLst>
              <a:ext uri="{FF2B5EF4-FFF2-40B4-BE49-F238E27FC236}">
                <a16:creationId xmlns:a16="http://schemas.microsoft.com/office/drawing/2014/main" id="{9D8F0C4C-67E1-4AE9-8EE8-FE0657E6DD98}"/>
              </a:ext>
            </a:extLst>
          </p:cNvPr>
          <p:cNvSpPr>
            <a:spLocks noGrp="1"/>
          </p:cNvSpPr>
          <p:nvPr>
            <p:ph type="ftr" sz="quarter" idx="11"/>
          </p:nvPr>
        </p:nvSpPr>
        <p:spPr/>
        <p:txBody>
          <a:bodyPr/>
          <a:lstStyle/>
          <a:p>
            <a:pPr>
              <a:defRPr/>
            </a:pPr>
            <a:r>
              <a:rPr lang="en-US" dirty="0">
                <a:solidFill>
                  <a:srgbClr val="414B56"/>
                </a:solidFill>
              </a:rPr>
              <a:t>www.nfhs.org</a:t>
            </a:r>
          </a:p>
        </p:txBody>
      </p:sp>
      <p:sp>
        <p:nvSpPr>
          <p:cNvPr id="7" name="Text Placeholder 6">
            <a:extLst>
              <a:ext uri="{FF2B5EF4-FFF2-40B4-BE49-F238E27FC236}">
                <a16:creationId xmlns:a16="http://schemas.microsoft.com/office/drawing/2014/main" id="{5C2A0D0D-B935-4AB3-AF5E-0540B9C745AD}"/>
              </a:ext>
            </a:extLst>
          </p:cNvPr>
          <p:cNvSpPr>
            <a:spLocks noGrp="1"/>
          </p:cNvSpPr>
          <p:nvPr>
            <p:ph type="body" sz="quarter" idx="13"/>
          </p:nvPr>
        </p:nvSpPr>
        <p:spPr/>
        <p:txBody>
          <a:bodyPr/>
          <a:lstStyle/>
          <a:p>
            <a:r>
              <a:rPr lang="en-US" dirty="0"/>
              <a:t>Illegal Pitch – Case Play 6</a:t>
            </a:r>
          </a:p>
        </p:txBody>
      </p:sp>
    </p:spTree>
    <p:extLst>
      <p:ext uri="{BB962C8B-B14F-4D97-AF65-F5344CB8AC3E}">
        <p14:creationId xmlns:p14="http://schemas.microsoft.com/office/powerpoint/2010/main" val="3499707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85D5-1241-4FCB-99EE-789977279E67}"/>
              </a:ext>
            </a:extLst>
          </p:cNvPr>
          <p:cNvSpPr>
            <a:spLocks noGrp="1"/>
          </p:cNvSpPr>
          <p:nvPr>
            <p:ph type="title"/>
          </p:nvPr>
        </p:nvSpPr>
        <p:spPr/>
        <p:txBody>
          <a:bodyPr/>
          <a:lstStyle/>
          <a:p>
            <a:pPr>
              <a:defRPr/>
            </a:pPr>
            <a:r>
              <a:rPr lang="en-US" dirty="0"/>
              <a:t>Pitching</a:t>
            </a:r>
            <a:br>
              <a:rPr lang="en-US" dirty="0"/>
            </a:br>
            <a:r>
              <a:rPr lang="en-US" dirty="0"/>
              <a:t>6-1-2</a:t>
            </a:r>
            <a:r>
              <a:rPr lang="en-US" cap="none" dirty="0"/>
              <a:t>a, 6-1-2b</a:t>
            </a:r>
            <a:endParaRPr lang="en-US" dirty="0"/>
          </a:p>
        </p:txBody>
      </p:sp>
      <p:sp>
        <p:nvSpPr>
          <p:cNvPr id="31747" name="Content Placeholder 2">
            <a:extLst>
              <a:ext uri="{FF2B5EF4-FFF2-40B4-BE49-F238E27FC236}">
                <a16:creationId xmlns:a16="http://schemas.microsoft.com/office/drawing/2014/main" id="{5CAC21FA-87E7-4B46-B86B-EA94BE768DA6}"/>
              </a:ext>
            </a:extLst>
          </p:cNvPr>
          <p:cNvSpPr>
            <a:spLocks noGrp="1" noChangeArrowheads="1"/>
          </p:cNvSpPr>
          <p:nvPr>
            <p:ph idx="1"/>
          </p:nvPr>
        </p:nvSpPr>
        <p:spPr>
          <a:xfrm>
            <a:off x="1466873" y="1989138"/>
            <a:ext cx="5151967" cy="3990975"/>
          </a:xfrm>
        </p:spPr>
        <p:txBody>
          <a:bodyPr/>
          <a:lstStyle/>
          <a:p>
            <a:r>
              <a:rPr lang="en-US" altLang="en-US" dirty="0"/>
              <a:t>Clarifies that the pitch starts when the pitcher’s hands are separated after they have come together while the pivot foot is on or partially on top of the pitcher’s plate. Any step back with the non-pivot foot must begin before the start of the pitch.</a:t>
            </a:r>
          </a:p>
        </p:txBody>
      </p:sp>
      <p:sp>
        <p:nvSpPr>
          <p:cNvPr id="4" name="Footer Placeholder 3">
            <a:extLst>
              <a:ext uri="{FF2B5EF4-FFF2-40B4-BE49-F238E27FC236}">
                <a16:creationId xmlns:a16="http://schemas.microsoft.com/office/drawing/2014/main" id="{D0DC14FB-E370-4E58-BCEF-14FA8BA44C58}"/>
              </a:ext>
            </a:extLst>
          </p:cNvPr>
          <p:cNvSpPr>
            <a:spLocks noGrp="1"/>
          </p:cNvSpPr>
          <p:nvPr>
            <p:ph type="ftr" sz="quarter" idx="11"/>
          </p:nvPr>
        </p:nvSpPr>
        <p:spPr/>
        <p:txBody>
          <a:bodyPr/>
          <a:lstStyle/>
          <a:p>
            <a:pPr>
              <a:defRPr/>
            </a:pPr>
            <a:r>
              <a:rPr lang="en-US" dirty="0">
                <a:solidFill>
                  <a:srgbClr val="414B56"/>
                </a:solidFill>
              </a:rPr>
              <a:t>www.nfhs.org</a:t>
            </a:r>
          </a:p>
        </p:txBody>
      </p:sp>
      <p:pic>
        <p:nvPicPr>
          <p:cNvPr id="31749" name="Picture 5">
            <a:extLst>
              <a:ext uri="{FF2B5EF4-FFF2-40B4-BE49-F238E27FC236}">
                <a16:creationId xmlns:a16="http://schemas.microsoft.com/office/drawing/2014/main" id="{F5BCE2A0-C464-42B9-9CDB-577F0EDE17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0051" y="2185988"/>
            <a:ext cx="49403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0649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3225A-3A26-4E43-8C9E-AB32EECAC29A}"/>
              </a:ext>
            </a:extLst>
          </p:cNvPr>
          <p:cNvSpPr>
            <a:spLocks noGrp="1"/>
          </p:cNvSpPr>
          <p:nvPr>
            <p:ph type="title"/>
          </p:nvPr>
        </p:nvSpPr>
        <p:spPr/>
        <p:txBody>
          <a:bodyPr/>
          <a:lstStyle/>
          <a:p>
            <a:pPr>
              <a:defRPr/>
            </a:pPr>
            <a:r>
              <a:rPr lang="en-US" dirty="0"/>
              <a:t>Simulate taking a sign</a:t>
            </a:r>
            <a:br>
              <a:rPr lang="en-US" dirty="0"/>
            </a:br>
            <a:r>
              <a:rPr lang="en-US" dirty="0"/>
              <a:t>A 2019 Point of EMPHASIS!</a:t>
            </a:r>
          </a:p>
        </p:txBody>
      </p:sp>
      <p:sp>
        <p:nvSpPr>
          <p:cNvPr id="76803" name="Content Placeholder 2">
            <a:extLst>
              <a:ext uri="{FF2B5EF4-FFF2-40B4-BE49-F238E27FC236}">
                <a16:creationId xmlns:a16="http://schemas.microsoft.com/office/drawing/2014/main" id="{5477E54B-F48C-4B34-8839-2FD3B68DB9A3}"/>
              </a:ext>
            </a:extLst>
          </p:cNvPr>
          <p:cNvSpPr>
            <a:spLocks noGrp="1" noChangeArrowheads="1"/>
          </p:cNvSpPr>
          <p:nvPr>
            <p:ph idx="1"/>
          </p:nvPr>
        </p:nvSpPr>
        <p:spPr>
          <a:xfrm>
            <a:off x="960969" y="2178050"/>
            <a:ext cx="11027833" cy="4338638"/>
          </a:xfrm>
        </p:spPr>
        <p:txBody>
          <a:bodyPr/>
          <a:lstStyle/>
          <a:p>
            <a:pPr marL="509588" indent="-509588">
              <a:tabLst>
                <a:tab pos="465138" algn="l"/>
              </a:tabLst>
              <a:defRPr/>
            </a:pPr>
            <a:r>
              <a:rPr lang="en-US" altLang="en-US" dirty="0"/>
              <a:t>If the pitcher does not pause</a:t>
            </a:r>
          </a:p>
          <a:p>
            <a:pPr marL="225425" indent="0">
              <a:buFont typeface="Wingdings" panose="05000000000000000000" pitchFamily="2" charset="2"/>
              <a:buNone/>
              <a:defRPr/>
            </a:pPr>
            <a:r>
              <a:rPr lang="en-US" altLang="en-US" dirty="0"/>
              <a:t>    after stepping onto the </a:t>
            </a:r>
          </a:p>
          <a:p>
            <a:pPr marL="225425" indent="0">
              <a:buFont typeface="Wingdings" panose="05000000000000000000" pitchFamily="2" charset="2"/>
              <a:buNone/>
              <a:defRPr/>
            </a:pPr>
            <a:r>
              <a:rPr lang="en-US" altLang="en-US" dirty="0"/>
              <a:t>    pitcher’s plate to simulate</a:t>
            </a:r>
          </a:p>
          <a:p>
            <a:pPr marL="225425" indent="0">
              <a:buFont typeface="Wingdings" panose="05000000000000000000" pitchFamily="2" charset="2"/>
              <a:buNone/>
              <a:defRPr/>
            </a:pPr>
            <a:r>
              <a:rPr lang="en-US" altLang="en-US" dirty="0"/>
              <a:t>    taking a signal prior to </a:t>
            </a:r>
          </a:p>
          <a:p>
            <a:pPr marL="225425" indent="0">
              <a:buFont typeface="Wingdings" panose="05000000000000000000" pitchFamily="2" charset="2"/>
              <a:buNone/>
              <a:defRPr/>
            </a:pPr>
            <a:r>
              <a:rPr lang="en-US" altLang="en-US" dirty="0"/>
              <a:t>    bringing her hands together,</a:t>
            </a:r>
          </a:p>
          <a:p>
            <a:pPr marL="225425" indent="0">
              <a:buFont typeface="Wingdings" panose="05000000000000000000" pitchFamily="2" charset="2"/>
              <a:buNone/>
              <a:defRPr/>
            </a:pPr>
            <a:r>
              <a:rPr lang="en-US" altLang="en-US" dirty="0"/>
              <a:t>    an illegal pitch should be </a:t>
            </a:r>
          </a:p>
          <a:p>
            <a:pPr marL="509588" indent="0">
              <a:buFont typeface="Wingdings" panose="05000000000000000000" pitchFamily="2" charset="2"/>
              <a:buNone/>
              <a:defRPr/>
            </a:pPr>
            <a:r>
              <a:rPr lang="en-US" altLang="en-US" dirty="0"/>
              <a:t>called.</a:t>
            </a:r>
          </a:p>
          <a:p>
            <a:pPr marL="339725" indent="0">
              <a:buFont typeface="Wingdings" panose="05000000000000000000" pitchFamily="2" charset="2"/>
              <a:buNone/>
              <a:defRPr/>
            </a:pPr>
            <a:endParaRPr lang="en-US" altLang="en-US" dirty="0"/>
          </a:p>
        </p:txBody>
      </p:sp>
      <p:sp>
        <p:nvSpPr>
          <p:cNvPr id="4" name="Footer Placeholder 3">
            <a:extLst>
              <a:ext uri="{FF2B5EF4-FFF2-40B4-BE49-F238E27FC236}">
                <a16:creationId xmlns:a16="http://schemas.microsoft.com/office/drawing/2014/main" id="{715A7683-E0EB-4BA6-A8B8-549279EDBE60}"/>
              </a:ext>
            </a:extLst>
          </p:cNvPr>
          <p:cNvSpPr>
            <a:spLocks noGrp="1"/>
          </p:cNvSpPr>
          <p:nvPr>
            <p:ph type="ftr" sz="quarter" idx="11"/>
          </p:nvPr>
        </p:nvSpPr>
        <p:spPr/>
        <p:txBody>
          <a:bodyPr/>
          <a:lstStyle/>
          <a:p>
            <a:pPr>
              <a:defRPr/>
            </a:pPr>
            <a:r>
              <a:rPr lang="en-US" dirty="0">
                <a:solidFill>
                  <a:srgbClr val="414B56"/>
                </a:solidFill>
              </a:rPr>
              <a:t>www.nfhs.org</a:t>
            </a:r>
          </a:p>
        </p:txBody>
      </p:sp>
      <p:pic>
        <p:nvPicPr>
          <p:cNvPr id="33797" name="Picture 7">
            <a:extLst>
              <a:ext uri="{FF2B5EF4-FFF2-40B4-BE49-F238E27FC236}">
                <a16:creationId xmlns:a16="http://schemas.microsoft.com/office/drawing/2014/main" id="{A094DC74-A8CF-487C-BAE4-CD36135605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8351" y="2540003"/>
            <a:ext cx="4624916"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142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normAutofit/>
          </a:bodyPr>
          <a:lstStyle/>
          <a:p>
            <a:pPr algn="ctr"/>
            <a:r>
              <a:rPr lang="en-US" sz="4800" b="1" dirty="0"/>
              <a:t>Rules and POE’s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852" y="1885957"/>
            <a:ext cx="8654143" cy="3575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985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b="1" dirty="0"/>
              <a:t>Umpire Conduct and Rules Interpretation</a:t>
            </a: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normAutofit fontScale="92500" lnSpcReduction="10000"/>
          </a:bodyPr>
          <a:lstStyle/>
          <a:p>
            <a:r>
              <a:rPr lang="en-US" dirty="0"/>
              <a:t>We expect our umpires to conduct themselves in a professional manner at all times, and we wish to be informed about any issues in which they have not done this. </a:t>
            </a:r>
          </a:p>
          <a:p>
            <a:r>
              <a:rPr lang="en-US" dirty="0"/>
              <a:t>If you have a rules interpretation question or need clarification on anything dealing with softball or our chapter please contact the chapter officers below.</a:t>
            </a:r>
          </a:p>
          <a:p>
            <a:pPr marL="0" indent="0">
              <a:buNone/>
            </a:pPr>
            <a:endParaRPr lang="en-US" dirty="0"/>
          </a:p>
          <a:p>
            <a:r>
              <a:rPr lang="en-US" dirty="0"/>
              <a:t>President- Oscar Strain</a:t>
            </a:r>
          </a:p>
          <a:p>
            <a:r>
              <a:rPr lang="en-US" dirty="0"/>
              <a:t>Vice President- Tom Cremeans</a:t>
            </a:r>
          </a:p>
          <a:p>
            <a:r>
              <a:rPr lang="en-US" dirty="0"/>
              <a:t>Assigner- Greg Hair</a:t>
            </a:r>
          </a:p>
          <a:p>
            <a:pPr marL="0" indent="0">
              <a:buNone/>
            </a:pPr>
            <a:r>
              <a:rPr lang="en-US" dirty="0"/>
              <a:t>    </a:t>
            </a:r>
          </a:p>
        </p:txBody>
      </p:sp>
    </p:spTree>
    <p:extLst>
      <p:ext uri="{BB962C8B-B14F-4D97-AF65-F5344CB8AC3E}">
        <p14:creationId xmlns:p14="http://schemas.microsoft.com/office/powerpoint/2010/main" val="3607030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normAutofit/>
          </a:bodyPr>
          <a:lstStyle/>
          <a:p>
            <a:pPr algn="ctr"/>
            <a:r>
              <a:rPr lang="en-US" sz="4800" b="1" dirty="0"/>
              <a:t>Arbiter</a:t>
            </a: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normAutofit/>
          </a:bodyPr>
          <a:lstStyle/>
          <a:p>
            <a:r>
              <a:rPr lang="en-US" dirty="0"/>
              <a:t>Next Greg is going to be going over the Arbiter System that we use as our assigning platform. </a:t>
            </a:r>
          </a:p>
          <a:p>
            <a:r>
              <a:rPr lang="en-US" dirty="0"/>
              <a:t>If you need to talk about the schedule please contact Greg or Oscar.</a:t>
            </a:r>
          </a:p>
          <a:p>
            <a:pPr marL="0" indent="0">
              <a:buNone/>
            </a:pPr>
            <a:r>
              <a:rPr lang="en-US" dirty="0"/>
              <a:t>    </a:t>
            </a:r>
          </a:p>
        </p:txBody>
      </p:sp>
    </p:spTree>
    <p:extLst>
      <p:ext uri="{BB962C8B-B14F-4D97-AF65-F5344CB8AC3E}">
        <p14:creationId xmlns:p14="http://schemas.microsoft.com/office/powerpoint/2010/main" val="2318838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normAutofit/>
          </a:bodyPr>
          <a:lstStyle/>
          <a:p>
            <a:pPr algn="ctr"/>
            <a:r>
              <a:rPr lang="en-US" sz="4800" b="1" dirty="0"/>
              <a:t>Scrimmages</a:t>
            </a: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normAutofit/>
          </a:bodyPr>
          <a:lstStyle/>
          <a:p>
            <a:r>
              <a:rPr lang="en-US" dirty="0"/>
              <a:t>We will assign a veteran official to be in charge of a scrimmage site. Please work with them to get what you need out of your scrimmage. If you have any issues please bring it to the scrimmage leader or contact either Oscar, Greg or Tom.</a:t>
            </a:r>
          </a:p>
          <a:p>
            <a:r>
              <a:rPr lang="en-US" dirty="0"/>
              <a:t>We are there to work for you during the scrimmages please remember that we are using this time to get back into the softball state of mind, and will be introducing new umpires to fast pitch softball.</a:t>
            </a:r>
          </a:p>
          <a:p>
            <a:pPr marL="0" indent="0">
              <a:buNone/>
            </a:pPr>
            <a:r>
              <a:rPr lang="en-US" dirty="0"/>
              <a:t>    </a:t>
            </a:r>
          </a:p>
        </p:txBody>
      </p:sp>
    </p:spTree>
    <p:extLst>
      <p:ext uri="{BB962C8B-B14F-4D97-AF65-F5344CB8AC3E}">
        <p14:creationId xmlns:p14="http://schemas.microsoft.com/office/powerpoint/2010/main" val="4010595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sz="8000" b="1" dirty="0"/>
              <a:t>Questions</a:t>
            </a: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lgn="ctr">
              <a:buNone/>
            </a:pPr>
            <a:r>
              <a:rPr lang="en-US" sz="12500" dirty="0">
                <a:solidFill>
                  <a:srgbClr val="FF0000"/>
                </a:solidFill>
                <a:latin typeface="Times New Roman" panose="02020603050405020304" pitchFamily="18" charset="0"/>
                <a:cs typeface="Times New Roman" panose="02020603050405020304" pitchFamily="18" charset="0"/>
              </a:rPr>
              <a:t>?</a:t>
            </a:r>
          </a:p>
          <a:p>
            <a:pPr marL="0" indent="0">
              <a:buNone/>
            </a:pPr>
            <a:r>
              <a:rPr lang="en-US" dirty="0"/>
              <a:t>    </a:t>
            </a:r>
          </a:p>
        </p:txBody>
      </p:sp>
    </p:spTree>
    <p:extLst>
      <p:ext uri="{BB962C8B-B14F-4D97-AF65-F5344CB8AC3E}">
        <p14:creationId xmlns:p14="http://schemas.microsoft.com/office/powerpoint/2010/main" val="4044573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lstStyle/>
          <a:p>
            <a:pPr algn="ctr"/>
            <a:r>
              <a:rPr lang="en-US" b="1" dirty="0"/>
              <a:t>Good luck on your season from the</a:t>
            </a:r>
            <a:br>
              <a:rPr lang="en-US" b="1" dirty="0"/>
            </a:br>
            <a:r>
              <a:rPr lang="en-US" b="1" dirty="0"/>
              <a:t>Tyler Lone Star Softball Chapter</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871" y="1833563"/>
            <a:ext cx="6474280" cy="361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a:extLst>
              <a:ext uri="{FF2B5EF4-FFF2-40B4-BE49-F238E27FC236}">
                <a16:creationId xmlns:a16="http://schemas.microsoft.com/office/drawing/2014/main" id="{E7239035-6C66-4796-A705-B8512C339BB7}"/>
              </a:ext>
            </a:extLst>
          </p:cNvPr>
          <p:cNvSpPr txBox="1">
            <a:spLocks/>
          </p:cNvSpPr>
          <p:nvPr/>
        </p:nvSpPr>
        <p:spPr>
          <a:xfrm>
            <a:off x="706211" y="54489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And just maybe we will see you here at the end of it!!!</a:t>
            </a:r>
          </a:p>
        </p:txBody>
      </p:sp>
    </p:spTree>
    <p:extLst>
      <p:ext uri="{BB962C8B-B14F-4D97-AF65-F5344CB8AC3E}">
        <p14:creationId xmlns:p14="http://schemas.microsoft.com/office/powerpoint/2010/main" val="215115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normAutofit/>
          </a:bodyPr>
          <a:lstStyle/>
          <a:p>
            <a:pPr algn="ctr"/>
            <a:r>
              <a:rPr lang="en-US" sz="4800" b="1" dirty="0"/>
              <a:t>Welcome</a:t>
            </a: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a:xfrm>
            <a:off x="846365" y="2046061"/>
            <a:ext cx="10515600" cy="4351338"/>
          </a:xfrm>
        </p:spPr>
        <p:txBody>
          <a:bodyPr/>
          <a:lstStyle/>
          <a:p>
            <a:r>
              <a:rPr lang="en-US" dirty="0"/>
              <a:t>The Tyler Softball Officials would like to take this time to welcome all the coaches in attendance and to thank them for meeting with us prior to the start of the 2019 Softball season.</a:t>
            </a:r>
          </a:p>
          <a:p>
            <a:endParaRPr lang="en-US" dirty="0"/>
          </a:p>
          <a:p>
            <a:r>
              <a:rPr lang="en-US" dirty="0"/>
              <a:t>We are looking forward to working with you and for you for a successful 2019 Softball Season.</a:t>
            </a:r>
          </a:p>
        </p:txBody>
      </p:sp>
    </p:spTree>
    <p:extLst>
      <p:ext uri="{BB962C8B-B14F-4D97-AF65-F5344CB8AC3E}">
        <p14:creationId xmlns:p14="http://schemas.microsoft.com/office/powerpoint/2010/main" val="178001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normAutofit/>
          </a:bodyPr>
          <a:lstStyle/>
          <a:p>
            <a:pPr algn="ctr"/>
            <a:r>
              <a:rPr lang="en-US" sz="4800" b="1" dirty="0"/>
              <a:t>Introductions</a:t>
            </a: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a:xfrm>
            <a:off x="919843" y="2127703"/>
            <a:ext cx="10515600" cy="4351338"/>
          </a:xfrm>
        </p:spPr>
        <p:txBody>
          <a:bodyPr/>
          <a:lstStyle/>
          <a:p>
            <a:r>
              <a:rPr lang="en-US" dirty="0"/>
              <a:t>We would like to now introduce ourselves.</a:t>
            </a:r>
          </a:p>
          <a:p>
            <a:endParaRPr lang="en-US" dirty="0"/>
          </a:p>
          <a:p>
            <a:r>
              <a:rPr lang="en-US" dirty="0"/>
              <a:t>Coaches- Please let us know who you are and what school you represent.</a:t>
            </a:r>
          </a:p>
          <a:p>
            <a:endParaRPr lang="en-US" dirty="0"/>
          </a:p>
          <a:p>
            <a:r>
              <a:rPr lang="en-US" dirty="0"/>
              <a:t>Officials- Please let us know who you are and how long you have been officiating Softball.</a:t>
            </a:r>
          </a:p>
        </p:txBody>
      </p:sp>
    </p:spTree>
    <p:extLst>
      <p:ext uri="{BB962C8B-B14F-4D97-AF65-F5344CB8AC3E}">
        <p14:creationId xmlns:p14="http://schemas.microsoft.com/office/powerpoint/2010/main" val="160806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normAutofit/>
          </a:bodyPr>
          <a:lstStyle/>
          <a:p>
            <a:pPr algn="ctr"/>
            <a:r>
              <a:rPr lang="en-US" sz="4800" b="1" dirty="0"/>
              <a:t>Rules and POE’s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295" y="2155602"/>
            <a:ext cx="8360228" cy="2522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5658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normAutofit/>
          </a:bodyPr>
          <a:lstStyle/>
          <a:p>
            <a:pPr algn="ctr"/>
            <a:r>
              <a:rPr lang="en-US" sz="4800" b="1" dirty="0"/>
              <a:t>Rules and POE’s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954" y="2245183"/>
            <a:ext cx="8384721" cy="276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684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normAutofit/>
          </a:bodyPr>
          <a:lstStyle/>
          <a:p>
            <a:pPr algn="ctr"/>
            <a:r>
              <a:rPr lang="en-US" sz="4800" b="1" dirty="0"/>
              <a:t>Rules and POE’s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7941" y="2114551"/>
            <a:ext cx="8425543" cy="301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5599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p:txBody>
          <a:bodyPr>
            <a:normAutofit/>
          </a:bodyPr>
          <a:lstStyle/>
          <a:p>
            <a:pPr algn="ctr"/>
            <a:r>
              <a:rPr lang="en-US" sz="4800" b="1" dirty="0"/>
              <a:t>Rules and POE’s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496" y="2041076"/>
            <a:ext cx="8621487" cy="2922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4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8604B6-3320-42B6-941F-F3B338E81C09}"/>
              </a:ext>
            </a:extLst>
          </p:cNvPr>
          <p:cNvSpPr>
            <a:spLocks noGrp="1"/>
          </p:cNvSpPr>
          <p:nvPr>
            <p:ph type="ctrTitle"/>
          </p:nvPr>
        </p:nvSpPr>
        <p:spPr/>
        <p:txBody>
          <a:bodyPr/>
          <a:lstStyle/>
          <a:p>
            <a:r>
              <a:rPr lang="en-US" dirty="0"/>
              <a:t>2019 Rule changes – pitching</a:t>
            </a:r>
          </a:p>
        </p:txBody>
      </p:sp>
      <p:sp>
        <p:nvSpPr>
          <p:cNvPr id="5" name="Subtitle 4">
            <a:extLst>
              <a:ext uri="{FF2B5EF4-FFF2-40B4-BE49-F238E27FC236}">
                <a16:creationId xmlns:a16="http://schemas.microsoft.com/office/drawing/2014/main" id="{21A39BD7-9D44-4309-A553-61F4B04134B7}"/>
              </a:ext>
            </a:extLst>
          </p:cNvPr>
          <p:cNvSpPr>
            <a:spLocks noGrp="1"/>
          </p:cNvSpPr>
          <p:nvPr>
            <p:ph type="subTitle" idx="1"/>
          </p:nvPr>
        </p:nvSpPr>
        <p:spPr/>
        <p:txBody>
          <a:bodyPr/>
          <a:lstStyle/>
          <a:p>
            <a:r>
              <a:rPr lang="en-US" b="1" dirty="0"/>
              <a:t>These slides are being distributed to clarity the illegal pitch rule changes and POE.  There was significant discussion during the TASO State Meeting, and some key points were not clear.</a:t>
            </a:r>
          </a:p>
        </p:txBody>
      </p:sp>
    </p:spTree>
    <p:extLst>
      <p:ext uri="{BB962C8B-B14F-4D97-AF65-F5344CB8AC3E}">
        <p14:creationId xmlns:p14="http://schemas.microsoft.com/office/powerpoint/2010/main" val="2294037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11.xml><?xml version="1.0" encoding="utf-8"?>
<a:theme xmlns:a="http://schemas.openxmlformats.org/drawingml/2006/main" name="10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12.xml><?xml version="1.0" encoding="utf-8"?>
<a:theme xmlns:a="http://schemas.openxmlformats.org/drawingml/2006/main" name="11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13.xml><?xml version="1.0" encoding="utf-8"?>
<a:theme xmlns:a="http://schemas.openxmlformats.org/drawingml/2006/main" name="12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14.xml><?xml version="1.0" encoding="utf-8"?>
<a:theme xmlns:a="http://schemas.openxmlformats.org/drawingml/2006/main" name="13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15.xml><?xml version="1.0" encoding="utf-8"?>
<a:theme xmlns:a="http://schemas.openxmlformats.org/drawingml/2006/main" name="14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16.xml><?xml version="1.0" encoding="utf-8"?>
<a:theme xmlns:a="http://schemas.openxmlformats.org/drawingml/2006/main" name="15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3.xml><?xml version="1.0" encoding="utf-8"?>
<a:theme xmlns:a="http://schemas.openxmlformats.org/drawingml/2006/main" name="2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4.xml><?xml version="1.0" encoding="utf-8"?>
<a:theme xmlns:a="http://schemas.openxmlformats.org/drawingml/2006/main" name="3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5.xml><?xml version="1.0" encoding="utf-8"?>
<a:theme xmlns:a="http://schemas.openxmlformats.org/drawingml/2006/main" name="4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6.xml><?xml version="1.0" encoding="utf-8"?>
<a:theme xmlns:a="http://schemas.openxmlformats.org/drawingml/2006/main" name="5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7.xml><?xml version="1.0" encoding="utf-8"?>
<a:theme xmlns:a="http://schemas.openxmlformats.org/drawingml/2006/main" name="6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8.xml><?xml version="1.0" encoding="utf-8"?>
<a:theme xmlns:a="http://schemas.openxmlformats.org/drawingml/2006/main" name="7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ppt/theme/theme9.xml><?xml version="1.0" encoding="utf-8"?>
<a:theme xmlns:a="http://schemas.openxmlformats.org/drawingml/2006/main" name="8_Office Theme">
  <a:themeElements>
    <a:clrScheme name="NFHS Brand">
      <a:dk1>
        <a:srgbClr val="414B56"/>
      </a:dk1>
      <a:lt1>
        <a:sysClr val="window" lastClr="FFFFFF"/>
      </a:lt1>
      <a:dk2>
        <a:srgbClr val="1F497D"/>
      </a:dk2>
      <a:lt2>
        <a:srgbClr val="D8D8D8"/>
      </a:lt2>
      <a:accent1>
        <a:srgbClr val="FFCE00"/>
      </a:accent1>
      <a:accent2>
        <a:srgbClr val="D21034"/>
      </a:accent2>
      <a:accent3>
        <a:srgbClr val="003798"/>
      </a:accent3>
      <a:accent4>
        <a:srgbClr val="E96B10"/>
      </a:accent4>
      <a:accent5>
        <a:srgbClr val="581963"/>
      </a:accent5>
      <a:accent6>
        <a:srgbClr val="006A4E"/>
      </a:accent6>
      <a:hlink>
        <a:srgbClr val="414B56"/>
      </a:hlink>
      <a:folHlink>
        <a:srgbClr val="0037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FHS Company PowerPoint_Centennial 2018-19" id="{905B1BBC-E810-4D22-9EE2-D5C4592930DF}" vid="{114CA52D-9A4B-4D85-A5AC-BCB6CF41E539}"/>
    </a:ext>
  </a:extLst>
</a:theme>
</file>

<file path=docProps/app.xml><?xml version="1.0" encoding="utf-8"?>
<Properties xmlns="http://schemas.openxmlformats.org/officeDocument/2006/extended-properties" xmlns:vt="http://schemas.openxmlformats.org/officeDocument/2006/docPropsVTypes">
  <TotalTime>500</TotalTime>
  <Words>2328</Words>
  <Application>Microsoft Office PowerPoint</Application>
  <PresentationFormat>Widescreen</PresentationFormat>
  <Paragraphs>211</Paragraphs>
  <Slides>29</Slides>
  <Notes>15</Notes>
  <HiddenSlides>0</HiddenSlides>
  <MMClips>0</MMClips>
  <ScaleCrop>false</ScaleCrop>
  <HeadingPairs>
    <vt:vector size="6" baseType="variant">
      <vt:variant>
        <vt:lpstr>Fonts Used</vt:lpstr>
      </vt:variant>
      <vt:variant>
        <vt:i4>6</vt:i4>
      </vt:variant>
      <vt:variant>
        <vt:lpstr>Theme</vt:lpstr>
      </vt:variant>
      <vt:variant>
        <vt:i4>16</vt:i4>
      </vt:variant>
      <vt:variant>
        <vt:lpstr>Slide Titles</vt:lpstr>
      </vt:variant>
      <vt:variant>
        <vt:i4>29</vt:i4>
      </vt:variant>
    </vt:vector>
  </HeadingPairs>
  <TitlesOfParts>
    <vt:vector size="51" baseType="lpstr">
      <vt:lpstr>Arial</vt:lpstr>
      <vt:lpstr>Calibri</vt:lpstr>
      <vt:lpstr>Calibri Light</vt:lpstr>
      <vt:lpstr>Courier New</vt:lpstr>
      <vt:lpstr>Times New Roman</vt:lpstr>
      <vt:lpstr>Wingdings</vt: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TYLER SOFTBALL CHAPTER Coaches Meeting</vt:lpstr>
      <vt:lpstr>Agenda</vt:lpstr>
      <vt:lpstr>Welcome</vt:lpstr>
      <vt:lpstr>Introductions</vt:lpstr>
      <vt:lpstr>Rules and POE’s</vt:lpstr>
      <vt:lpstr>Rules and POE’s</vt:lpstr>
      <vt:lpstr>Rules and POE’s</vt:lpstr>
      <vt:lpstr>Rules and POE’s</vt:lpstr>
      <vt:lpstr>2019 Rule changes – pitching</vt:lpstr>
      <vt:lpstr> PITCHING RULES 6-1-1 PENALTY, EXCEPTIONS 3 and 4, 6-1-2,3,4 PENALTIES, 6-2-1 PENALTY, 6-2-7 PENALTY </vt:lpstr>
      <vt:lpstr>Illegal Pitch Penalty</vt:lpstr>
      <vt:lpstr>pitching Rule 6-1-1 Penalty Exception 1</vt:lpstr>
      <vt:lpstr>pitching Rules 6-1-1 penalty, Exception 2</vt:lpstr>
      <vt:lpstr>Pitching Rules 6-1-1 penalty EXCEPTION 3</vt:lpstr>
      <vt:lpstr>Pitching Rules 6-1-1 penalty EXCEPTION 4</vt:lpstr>
      <vt:lpstr>PowerPoint Presentation</vt:lpstr>
      <vt:lpstr>No outs, R1 on 1B, batter swings at a 1-1 illegal pitch but misses.</vt:lpstr>
      <vt:lpstr>No outs, R1 on 1B attempts to steal 2B on a 1-1 illegal pitch that the batter swings at and misses, but R1 is thrown out.</vt:lpstr>
      <vt:lpstr>No outs, R1 on 1B attempts to steal 2B on a 1-1 illegal pitch that the batter swings at but does not contact, she then interferes with the catcher trying to throw to 2B to catch R1 stealing.</vt:lpstr>
      <vt:lpstr>No outs, R1 on 3B, R2 on 1B attempts to steal 2B on a 3-2 illegal pitch that the batter swings and misses, she then interferes with the catcher trying to throw to 2B to catch R2 stealing.</vt:lpstr>
      <vt:lpstr>No outs, R1 on 2B, R2 on 1B, F1 throws IP to batter on 1-1 count who hits a ground ball to F4.  R2 maliciously crashes into F4 as she is making the play.</vt:lpstr>
      <vt:lpstr>Pitching 6-1-2a, 6-1-2b</vt:lpstr>
      <vt:lpstr>Simulate taking a sign A 2019 Point of EMPHASIS!</vt:lpstr>
      <vt:lpstr>Rules and POE’s</vt:lpstr>
      <vt:lpstr>Umpire Conduct and Rules Interpretation</vt:lpstr>
      <vt:lpstr>Arbiter</vt:lpstr>
      <vt:lpstr>Scrimmages</vt:lpstr>
      <vt:lpstr>Questions</vt:lpstr>
      <vt:lpstr>Good luck on your season from the Tyler Lone Star Softball Chapter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TYLER SOFTBALL CHAPTER Coaches Meeting</dc:title>
  <dc:creator>Tom Cremeans</dc:creator>
  <cp:lastModifiedBy>Kevin</cp:lastModifiedBy>
  <cp:revision>41</cp:revision>
  <dcterms:created xsi:type="dcterms:W3CDTF">2018-01-10T01:12:59Z</dcterms:created>
  <dcterms:modified xsi:type="dcterms:W3CDTF">2019-03-18T14:51:40Z</dcterms:modified>
</cp:coreProperties>
</file>