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360" r:id="rId2"/>
    <p:sldId id="368" r:id="rId3"/>
    <p:sldId id="382" r:id="rId4"/>
    <p:sldId id="383" r:id="rId5"/>
    <p:sldId id="384" r:id="rId6"/>
    <p:sldId id="385" r:id="rId7"/>
    <p:sldId id="386" r:id="rId8"/>
    <p:sldId id="389" r:id="rId9"/>
    <p:sldId id="387" r:id="rId10"/>
    <p:sldId id="388" r:id="rId11"/>
    <p:sldId id="390" r:id="rId12"/>
    <p:sldId id="391" r:id="rId13"/>
    <p:sldId id="392" r:id="rId14"/>
    <p:sldId id="411" r:id="rId15"/>
    <p:sldId id="408" r:id="rId16"/>
    <p:sldId id="410" r:id="rId17"/>
    <p:sldId id="413" r:id="rId18"/>
    <p:sldId id="426" r:id="rId19"/>
    <p:sldId id="412" r:id="rId20"/>
    <p:sldId id="415" r:id="rId21"/>
    <p:sldId id="416" r:id="rId22"/>
    <p:sldId id="414" r:id="rId23"/>
    <p:sldId id="418" r:id="rId24"/>
    <p:sldId id="417" r:id="rId25"/>
    <p:sldId id="419" r:id="rId26"/>
    <p:sldId id="420" r:id="rId27"/>
    <p:sldId id="421" r:id="rId28"/>
    <p:sldId id="422" r:id="rId29"/>
    <p:sldId id="423" r:id="rId30"/>
    <p:sldId id="424" r:id="rId31"/>
    <p:sldId id="425" r:id="rId32"/>
    <p:sldId id="427" r:id="rId33"/>
    <p:sldId id="274" r:id="rId34"/>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86369" autoAdjust="0"/>
  </p:normalViewPr>
  <p:slideViewPr>
    <p:cSldViewPr snapToGrid="0">
      <p:cViewPr varScale="1">
        <p:scale>
          <a:sx n="98" d="100"/>
          <a:sy n="98" d="100"/>
        </p:scale>
        <p:origin x="107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1"/>
          </a:xfrm>
          <a:prstGeom prst="rect">
            <a:avLst/>
          </a:prstGeom>
        </p:spPr>
        <p:txBody>
          <a:bodyPr vert="horz" lIns="93317" tIns="46659" rIns="93317" bIns="46659" rtlCol="0"/>
          <a:lstStyle>
            <a:lvl1pPr algn="l">
              <a:defRPr sz="1200"/>
            </a:lvl1pPr>
          </a:lstStyle>
          <a:p>
            <a:endParaRPr lang="en-US"/>
          </a:p>
        </p:txBody>
      </p:sp>
      <p:sp>
        <p:nvSpPr>
          <p:cNvPr id="3" name="Date Placeholder 2"/>
          <p:cNvSpPr>
            <a:spLocks noGrp="1"/>
          </p:cNvSpPr>
          <p:nvPr>
            <p:ph type="dt" idx="1"/>
          </p:nvPr>
        </p:nvSpPr>
        <p:spPr>
          <a:xfrm>
            <a:off x="3978132" y="0"/>
            <a:ext cx="3043343" cy="467071"/>
          </a:xfrm>
          <a:prstGeom prst="rect">
            <a:avLst/>
          </a:prstGeom>
        </p:spPr>
        <p:txBody>
          <a:bodyPr vert="horz" lIns="93317" tIns="46659" rIns="93317" bIns="46659" rtlCol="0"/>
          <a:lstStyle>
            <a:lvl1pPr algn="r">
              <a:defRPr sz="1200"/>
            </a:lvl1pPr>
          </a:lstStyle>
          <a:p>
            <a:fld id="{4DD79FBF-58CD-47C8-92C2-64BBE1A4B727}" type="datetimeFigureOut">
              <a:rPr lang="en-US" smtClean="0"/>
              <a:t>4/6/2022</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17" tIns="46659" rIns="93317" bIns="46659" rtlCol="0" anchor="ctr"/>
          <a:lstStyle/>
          <a:p>
            <a:endParaRPr lang="en-US"/>
          </a:p>
        </p:txBody>
      </p:sp>
      <p:sp>
        <p:nvSpPr>
          <p:cNvPr id="5" name="Notes Placeholder 4"/>
          <p:cNvSpPr>
            <a:spLocks noGrp="1"/>
          </p:cNvSpPr>
          <p:nvPr>
            <p:ph type="body" sz="quarter" idx="3"/>
          </p:nvPr>
        </p:nvSpPr>
        <p:spPr>
          <a:xfrm>
            <a:off x="702310" y="4480004"/>
            <a:ext cx="5618480" cy="3665459"/>
          </a:xfrm>
          <a:prstGeom prst="rect">
            <a:avLst/>
          </a:prstGeom>
        </p:spPr>
        <p:txBody>
          <a:bodyPr vert="horz" lIns="93317" tIns="46659" rIns="93317" bIns="4665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0"/>
          </a:xfrm>
          <a:prstGeom prst="rect">
            <a:avLst/>
          </a:prstGeom>
        </p:spPr>
        <p:txBody>
          <a:bodyPr vert="horz" lIns="93317" tIns="46659" rIns="93317" bIns="46659"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0"/>
          </a:xfrm>
          <a:prstGeom prst="rect">
            <a:avLst/>
          </a:prstGeom>
        </p:spPr>
        <p:txBody>
          <a:bodyPr vert="horz" lIns="93317" tIns="46659" rIns="93317" bIns="46659" rtlCol="0" anchor="b"/>
          <a:lstStyle>
            <a:lvl1pPr algn="r">
              <a:defRPr sz="1200"/>
            </a:lvl1pPr>
          </a:lstStyle>
          <a:p>
            <a:fld id="{F462B0B5-AA3B-4A0D-AACB-42F3716115EE}" type="slidenum">
              <a:rPr lang="en-US" smtClean="0"/>
              <a:t>‹#›</a:t>
            </a:fld>
            <a:endParaRPr lang="en-US"/>
          </a:p>
        </p:txBody>
      </p:sp>
    </p:spTree>
    <p:extLst>
      <p:ext uri="{BB962C8B-B14F-4D97-AF65-F5344CB8AC3E}">
        <p14:creationId xmlns:p14="http://schemas.microsoft.com/office/powerpoint/2010/main" val="2585705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462B0B5-AA3B-4A0D-AACB-42F3716115EE}" type="slidenum">
              <a:rPr lang="en-US" smtClean="0"/>
              <a:t>1</a:t>
            </a:fld>
            <a:endParaRPr lang="en-US"/>
          </a:p>
        </p:txBody>
      </p:sp>
    </p:spTree>
    <p:extLst>
      <p:ext uri="{BB962C8B-B14F-4D97-AF65-F5344CB8AC3E}">
        <p14:creationId xmlns:p14="http://schemas.microsoft.com/office/powerpoint/2010/main" val="25514448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10</a:t>
            </a:fld>
            <a:endParaRPr lang="en-US"/>
          </a:p>
        </p:txBody>
      </p:sp>
    </p:spTree>
    <p:extLst>
      <p:ext uri="{BB962C8B-B14F-4D97-AF65-F5344CB8AC3E}">
        <p14:creationId xmlns:p14="http://schemas.microsoft.com/office/powerpoint/2010/main" val="15968385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11</a:t>
            </a:fld>
            <a:endParaRPr lang="en-US"/>
          </a:p>
        </p:txBody>
      </p:sp>
    </p:spTree>
    <p:extLst>
      <p:ext uri="{BB962C8B-B14F-4D97-AF65-F5344CB8AC3E}">
        <p14:creationId xmlns:p14="http://schemas.microsoft.com/office/powerpoint/2010/main" val="29013726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12</a:t>
            </a:fld>
            <a:endParaRPr lang="en-US"/>
          </a:p>
        </p:txBody>
      </p:sp>
    </p:spTree>
    <p:extLst>
      <p:ext uri="{BB962C8B-B14F-4D97-AF65-F5344CB8AC3E}">
        <p14:creationId xmlns:p14="http://schemas.microsoft.com/office/powerpoint/2010/main" val="4036533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13</a:t>
            </a:fld>
            <a:endParaRPr lang="en-US"/>
          </a:p>
        </p:txBody>
      </p:sp>
    </p:spTree>
    <p:extLst>
      <p:ext uri="{BB962C8B-B14F-4D97-AF65-F5344CB8AC3E}">
        <p14:creationId xmlns:p14="http://schemas.microsoft.com/office/powerpoint/2010/main" val="12295863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14</a:t>
            </a:fld>
            <a:endParaRPr lang="en-US"/>
          </a:p>
        </p:txBody>
      </p:sp>
    </p:spTree>
    <p:extLst>
      <p:ext uri="{BB962C8B-B14F-4D97-AF65-F5344CB8AC3E}">
        <p14:creationId xmlns:p14="http://schemas.microsoft.com/office/powerpoint/2010/main" val="2008293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15</a:t>
            </a:fld>
            <a:endParaRPr lang="en-US"/>
          </a:p>
        </p:txBody>
      </p:sp>
    </p:spTree>
    <p:extLst>
      <p:ext uri="{BB962C8B-B14F-4D97-AF65-F5344CB8AC3E}">
        <p14:creationId xmlns:p14="http://schemas.microsoft.com/office/powerpoint/2010/main" val="27510263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16</a:t>
            </a:fld>
            <a:endParaRPr lang="en-US"/>
          </a:p>
        </p:txBody>
      </p:sp>
    </p:spTree>
    <p:extLst>
      <p:ext uri="{BB962C8B-B14F-4D97-AF65-F5344CB8AC3E}">
        <p14:creationId xmlns:p14="http://schemas.microsoft.com/office/powerpoint/2010/main" val="40601022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17</a:t>
            </a:fld>
            <a:endParaRPr lang="en-US"/>
          </a:p>
        </p:txBody>
      </p:sp>
    </p:spTree>
    <p:extLst>
      <p:ext uri="{BB962C8B-B14F-4D97-AF65-F5344CB8AC3E}">
        <p14:creationId xmlns:p14="http://schemas.microsoft.com/office/powerpoint/2010/main" val="22351712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18</a:t>
            </a:fld>
            <a:endParaRPr lang="en-US"/>
          </a:p>
        </p:txBody>
      </p:sp>
    </p:spTree>
    <p:extLst>
      <p:ext uri="{BB962C8B-B14F-4D97-AF65-F5344CB8AC3E}">
        <p14:creationId xmlns:p14="http://schemas.microsoft.com/office/powerpoint/2010/main" val="42689323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19</a:t>
            </a:fld>
            <a:endParaRPr lang="en-US"/>
          </a:p>
        </p:txBody>
      </p:sp>
    </p:spTree>
    <p:extLst>
      <p:ext uri="{BB962C8B-B14F-4D97-AF65-F5344CB8AC3E}">
        <p14:creationId xmlns:p14="http://schemas.microsoft.com/office/powerpoint/2010/main" val="1936303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2</a:t>
            </a:fld>
            <a:endParaRPr lang="en-US"/>
          </a:p>
        </p:txBody>
      </p:sp>
    </p:spTree>
    <p:extLst>
      <p:ext uri="{BB962C8B-B14F-4D97-AF65-F5344CB8AC3E}">
        <p14:creationId xmlns:p14="http://schemas.microsoft.com/office/powerpoint/2010/main" val="29658788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20</a:t>
            </a:fld>
            <a:endParaRPr lang="en-US"/>
          </a:p>
        </p:txBody>
      </p:sp>
    </p:spTree>
    <p:extLst>
      <p:ext uri="{BB962C8B-B14F-4D97-AF65-F5344CB8AC3E}">
        <p14:creationId xmlns:p14="http://schemas.microsoft.com/office/powerpoint/2010/main" val="18327344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21</a:t>
            </a:fld>
            <a:endParaRPr lang="en-US"/>
          </a:p>
        </p:txBody>
      </p:sp>
    </p:spTree>
    <p:extLst>
      <p:ext uri="{BB962C8B-B14F-4D97-AF65-F5344CB8AC3E}">
        <p14:creationId xmlns:p14="http://schemas.microsoft.com/office/powerpoint/2010/main" val="3300411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22</a:t>
            </a:fld>
            <a:endParaRPr lang="en-US"/>
          </a:p>
        </p:txBody>
      </p:sp>
    </p:spTree>
    <p:extLst>
      <p:ext uri="{BB962C8B-B14F-4D97-AF65-F5344CB8AC3E}">
        <p14:creationId xmlns:p14="http://schemas.microsoft.com/office/powerpoint/2010/main" val="31275540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23</a:t>
            </a:fld>
            <a:endParaRPr lang="en-US"/>
          </a:p>
        </p:txBody>
      </p:sp>
    </p:spTree>
    <p:extLst>
      <p:ext uri="{BB962C8B-B14F-4D97-AF65-F5344CB8AC3E}">
        <p14:creationId xmlns:p14="http://schemas.microsoft.com/office/powerpoint/2010/main" val="8597560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24</a:t>
            </a:fld>
            <a:endParaRPr lang="en-US"/>
          </a:p>
        </p:txBody>
      </p:sp>
    </p:spTree>
    <p:extLst>
      <p:ext uri="{BB962C8B-B14F-4D97-AF65-F5344CB8AC3E}">
        <p14:creationId xmlns:p14="http://schemas.microsoft.com/office/powerpoint/2010/main" val="12494491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25</a:t>
            </a:fld>
            <a:endParaRPr lang="en-US"/>
          </a:p>
        </p:txBody>
      </p:sp>
    </p:spTree>
    <p:extLst>
      <p:ext uri="{BB962C8B-B14F-4D97-AF65-F5344CB8AC3E}">
        <p14:creationId xmlns:p14="http://schemas.microsoft.com/office/powerpoint/2010/main" val="39686495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26</a:t>
            </a:fld>
            <a:endParaRPr lang="en-US"/>
          </a:p>
        </p:txBody>
      </p:sp>
    </p:spTree>
    <p:extLst>
      <p:ext uri="{BB962C8B-B14F-4D97-AF65-F5344CB8AC3E}">
        <p14:creationId xmlns:p14="http://schemas.microsoft.com/office/powerpoint/2010/main" val="8630965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27</a:t>
            </a:fld>
            <a:endParaRPr lang="en-US"/>
          </a:p>
        </p:txBody>
      </p:sp>
    </p:spTree>
    <p:extLst>
      <p:ext uri="{BB962C8B-B14F-4D97-AF65-F5344CB8AC3E}">
        <p14:creationId xmlns:p14="http://schemas.microsoft.com/office/powerpoint/2010/main" val="10538330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28</a:t>
            </a:fld>
            <a:endParaRPr lang="en-US"/>
          </a:p>
        </p:txBody>
      </p:sp>
    </p:spTree>
    <p:extLst>
      <p:ext uri="{BB962C8B-B14F-4D97-AF65-F5344CB8AC3E}">
        <p14:creationId xmlns:p14="http://schemas.microsoft.com/office/powerpoint/2010/main" val="2038936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29</a:t>
            </a:fld>
            <a:endParaRPr lang="en-US"/>
          </a:p>
        </p:txBody>
      </p:sp>
    </p:spTree>
    <p:extLst>
      <p:ext uri="{BB962C8B-B14F-4D97-AF65-F5344CB8AC3E}">
        <p14:creationId xmlns:p14="http://schemas.microsoft.com/office/powerpoint/2010/main" val="2940262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3</a:t>
            </a:fld>
            <a:endParaRPr lang="en-US"/>
          </a:p>
        </p:txBody>
      </p:sp>
    </p:spTree>
    <p:extLst>
      <p:ext uri="{BB962C8B-B14F-4D97-AF65-F5344CB8AC3E}">
        <p14:creationId xmlns:p14="http://schemas.microsoft.com/office/powerpoint/2010/main" val="221163752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30</a:t>
            </a:fld>
            <a:endParaRPr lang="en-US"/>
          </a:p>
        </p:txBody>
      </p:sp>
    </p:spTree>
    <p:extLst>
      <p:ext uri="{BB962C8B-B14F-4D97-AF65-F5344CB8AC3E}">
        <p14:creationId xmlns:p14="http://schemas.microsoft.com/office/powerpoint/2010/main" val="959880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31</a:t>
            </a:fld>
            <a:endParaRPr lang="en-US"/>
          </a:p>
        </p:txBody>
      </p:sp>
    </p:spTree>
    <p:extLst>
      <p:ext uri="{BB962C8B-B14F-4D97-AF65-F5344CB8AC3E}">
        <p14:creationId xmlns:p14="http://schemas.microsoft.com/office/powerpoint/2010/main" val="22675805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32</a:t>
            </a:fld>
            <a:endParaRPr lang="en-US"/>
          </a:p>
        </p:txBody>
      </p:sp>
    </p:spTree>
    <p:extLst>
      <p:ext uri="{BB962C8B-B14F-4D97-AF65-F5344CB8AC3E}">
        <p14:creationId xmlns:p14="http://schemas.microsoft.com/office/powerpoint/2010/main" val="22174691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462B0B5-AA3B-4A0D-AACB-42F3716115EE}" type="slidenum">
              <a:rPr lang="en-US" smtClean="0"/>
              <a:t>33</a:t>
            </a:fld>
            <a:endParaRPr lang="en-US"/>
          </a:p>
        </p:txBody>
      </p:sp>
    </p:spTree>
    <p:extLst>
      <p:ext uri="{BB962C8B-B14F-4D97-AF65-F5344CB8AC3E}">
        <p14:creationId xmlns:p14="http://schemas.microsoft.com/office/powerpoint/2010/main" val="6875107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4</a:t>
            </a:fld>
            <a:endParaRPr lang="en-US"/>
          </a:p>
        </p:txBody>
      </p:sp>
    </p:spTree>
    <p:extLst>
      <p:ext uri="{BB962C8B-B14F-4D97-AF65-F5344CB8AC3E}">
        <p14:creationId xmlns:p14="http://schemas.microsoft.com/office/powerpoint/2010/main" val="6861216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5</a:t>
            </a:fld>
            <a:endParaRPr lang="en-US"/>
          </a:p>
        </p:txBody>
      </p:sp>
    </p:spTree>
    <p:extLst>
      <p:ext uri="{BB962C8B-B14F-4D97-AF65-F5344CB8AC3E}">
        <p14:creationId xmlns:p14="http://schemas.microsoft.com/office/powerpoint/2010/main" val="2803857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6</a:t>
            </a:fld>
            <a:endParaRPr lang="en-US"/>
          </a:p>
        </p:txBody>
      </p:sp>
    </p:spTree>
    <p:extLst>
      <p:ext uri="{BB962C8B-B14F-4D97-AF65-F5344CB8AC3E}">
        <p14:creationId xmlns:p14="http://schemas.microsoft.com/office/powerpoint/2010/main" val="41181032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7</a:t>
            </a:fld>
            <a:endParaRPr lang="en-US"/>
          </a:p>
        </p:txBody>
      </p:sp>
    </p:spTree>
    <p:extLst>
      <p:ext uri="{BB962C8B-B14F-4D97-AF65-F5344CB8AC3E}">
        <p14:creationId xmlns:p14="http://schemas.microsoft.com/office/powerpoint/2010/main" val="39355857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8</a:t>
            </a:fld>
            <a:endParaRPr lang="en-US"/>
          </a:p>
        </p:txBody>
      </p:sp>
    </p:spTree>
    <p:extLst>
      <p:ext uri="{BB962C8B-B14F-4D97-AF65-F5344CB8AC3E}">
        <p14:creationId xmlns:p14="http://schemas.microsoft.com/office/powerpoint/2010/main" val="23577022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9</a:t>
            </a:fld>
            <a:endParaRPr lang="en-US"/>
          </a:p>
        </p:txBody>
      </p:sp>
    </p:spTree>
    <p:extLst>
      <p:ext uri="{BB962C8B-B14F-4D97-AF65-F5344CB8AC3E}">
        <p14:creationId xmlns:p14="http://schemas.microsoft.com/office/powerpoint/2010/main" val="2583057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DC86D-129C-47AE-94A6-9243F3B4A3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A34C96C-6745-4A74-AD96-5E86A87B57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179A2FA-E8E8-43D6-A69D-AD01A8BA3A47}"/>
              </a:ext>
            </a:extLst>
          </p:cNvPr>
          <p:cNvSpPr>
            <a:spLocks noGrp="1"/>
          </p:cNvSpPr>
          <p:nvPr>
            <p:ph type="dt" sz="half" idx="10"/>
          </p:nvPr>
        </p:nvSpPr>
        <p:spPr/>
        <p:txBody>
          <a:bodyPr/>
          <a:lstStyle/>
          <a:p>
            <a:fld id="{0446F66E-5FB6-4EAC-ABA7-271CC422A228}" type="datetimeFigureOut">
              <a:rPr lang="en-US" smtClean="0"/>
              <a:t>4/6/2022</a:t>
            </a:fld>
            <a:endParaRPr lang="en-US"/>
          </a:p>
        </p:txBody>
      </p:sp>
      <p:sp>
        <p:nvSpPr>
          <p:cNvPr id="5" name="Footer Placeholder 4">
            <a:extLst>
              <a:ext uri="{FF2B5EF4-FFF2-40B4-BE49-F238E27FC236}">
                <a16:creationId xmlns:a16="http://schemas.microsoft.com/office/drawing/2014/main" id="{84D3F344-A345-4EAC-979B-A4E7A17238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44785D-3F11-46BB-BF67-05EE91405919}"/>
              </a:ext>
            </a:extLst>
          </p:cNvPr>
          <p:cNvSpPr>
            <a:spLocks noGrp="1"/>
          </p:cNvSpPr>
          <p:nvPr>
            <p:ph type="sldNum" sz="quarter" idx="12"/>
          </p:nvPr>
        </p:nvSpPr>
        <p:spPr/>
        <p:txBody>
          <a:bodyPr/>
          <a:lstStyle/>
          <a:p>
            <a:fld id="{FFA34B65-8DCD-493D-BC2B-4D5FEDAF4551}" type="slidenum">
              <a:rPr lang="en-US" smtClean="0"/>
              <a:t>‹#›</a:t>
            </a:fld>
            <a:endParaRPr lang="en-US"/>
          </a:p>
        </p:txBody>
      </p:sp>
    </p:spTree>
    <p:extLst>
      <p:ext uri="{BB962C8B-B14F-4D97-AF65-F5344CB8AC3E}">
        <p14:creationId xmlns:p14="http://schemas.microsoft.com/office/powerpoint/2010/main" val="3123267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6711F-5B11-4B92-8DE8-B391A6E9881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692B29-B11E-40F5-B515-7D337A2C9FB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9C0DB-1404-4C62-AB73-4A0A36B5A3CD}"/>
              </a:ext>
            </a:extLst>
          </p:cNvPr>
          <p:cNvSpPr>
            <a:spLocks noGrp="1"/>
          </p:cNvSpPr>
          <p:nvPr>
            <p:ph type="dt" sz="half" idx="10"/>
          </p:nvPr>
        </p:nvSpPr>
        <p:spPr/>
        <p:txBody>
          <a:bodyPr/>
          <a:lstStyle/>
          <a:p>
            <a:fld id="{0446F66E-5FB6-4EAC-ABA7-271CC422A228}" type="datetimeFigureOut">
              <a:rPr lang="en-US" smtClean="0"/>
              <a:t>4/6/2022</a:t>
            </a:fld>
            <a:endParaRPr lang="en-US"/>
          </a:p>
        </p:txBody>
      </p:sp>
      <p:sp>
        <p:nvSpPr>
          <p:cNvPr id="5" name="Footer Placeholder 4">
            <a:extLst>
              <a:ext uri="{FF2B5EF4-FFF2-40B4-BE49-F238E27FC236}">
                <a16:creationId xmlns:a16="http://schemas.microsoft.com/office/drawing/2014/main" id="{73076082-17D6-4709-819D-F0583A7C52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6F9EBC-B566-4564-832A-0B6E88192787}"/>
              </a:ext>
            </a:extLst>
          </p:cNvPr>
          <p:cNvSpPr>
            <a:spLocks noGrp="1"/>
          </p:cNvSpPr>
          <p:nvPr>
            <p:ph type="sldNum" sz="quarter" idx="12"/>
          </p:nvPr>
        </p:nvSpPr>
        <p:spPr/>
        <p:txBody>
          <a:bodyPr/>
          <a:lstStyle/>
          <a:p>
            <a:fld id="{FFA34B65-8DCD-493D-BC2B-4D5FEDAF4551}" type="slidenum">
              <a:rPr lang="en-US" smtClean="0"/>
              <a:t>‹#›</a:t>
            </a:fld>
            <a:endParaRPr lang="en-US"/>
          </a:p>
        </p:txBody>
      </p:sp>
    </p:spTree>
    <p:extLst>
      <p:ext uri="{BB962C8B-B14F-4D97-AF65-F5344CB8AC3E}">
        <p14:creationId xmlns:p14="http://schemas.microsoft.com/office/powerpoint/2010/main" val="356929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C55D23-D6F0-4045-AA99-2BC222923A3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98DD5AB-B1A2-4978-93BD-AE9B01526CD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F1996F-8E6F-4F6A-924A-38F7BF25E747}"/>
              </a:ext>
            </a:extLst>
          </p:cNvPr>
          <p:cNvSpPr>
            <a:spLocks noGrp="1"/>
          </p:cNvSpPr>
          <p:nvPr>
            <p:ph type="dt" sz="half" idx="10"/>
          </p:nvPr>
        </p:nvSpPr>
        <p:spPr/>
        <p:txBody>
          <a:bodyPr/>
          <a:lstStyle/>
          <a:p>
            <a:fld id="{0446F66E-5FB6-4EAC-ABA7-271CC422A228}" type="datetimeFigureOut">
              <a:rPr lang="en-US" smtClean="0"/>
              <a:t>4/6/2022</a:t>
            </a:fld>
            <a:endParaRPr lang="en-US"/>
          </a:p>
        </p:txBody>
      </p:sp>
      <p:sp>
        <p:nvSpPr>
          <p:cNvPr id="5" name="Footer Placeholder 4">
            <a:extLst>
              <a:ext uri="{FF2B5EF4-FFF2-40B4-BE49-F238E27FC236}">
                <a16:creationId xmlns:a16="http://schemas.microsoft.com/office/drawing/2014/main" id="{2AE4A874-0818-4EA3-A723-9541F2D355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388862-DF0B-4B80-B644-0FACE53059C2}"/>
              </a:ext>
            </a:extLst>
          </p:cNvPr>
          <p:cNvSpPr>
            <a:spLocks noGrp="1"/>
          </p:cNvSpPr>
          <p:nvPr>
            <p:ph type="sldNum" sz="quarter" idx="12"/>
          </p:nvPr>
        </p:nvSpPr>
        <p:spPr/>
        <p:txBody>
          <a:bodyPr/>
          <a:lstStyle/>
          <a:p>
            <a:fld id="{FFA34B65-8DCD-493D-BC2B-4D5FEDAF4551}" type="slidenum">
              <a:rPr lang="en-US" smtClean="0"/>
              <a:t>‹#›</a:t>
            </a:fld>
            <a:endParaRPr lang="en-US"/>
          </a:p>
        </p:txBody>
      </p:sp>
    </p:spTree>
    <p:extLst>
      <p:ext uri="{BB962C8B-B14F-4D97-AF65-F5344CB8AC3E}">
        <p14:creationId xmlns:p14="http://schemas.microsoft.com/office/powerpoint/2010/main" val="3609480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8994E-26B1-46EF-BB54-755C7E7AC3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BB195E-6558-4996-94D8-13220F79ECD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83ECFD-21CC-4090-BF5F-0BE4F461B32F}"/>
              </a:ext>
            </a:extLst>
          </p:cNvPr>
          <p:cNvSpPr>
            <a:spLocks noGrp="1"/>
          </p:cNvSpPr>
          <p:nvPr>
            <p:ph type="dt" sz="half" idx="10"/>
          </p:nvPr>
        </p:nvSpPr>
        <p:spPr/>
        <p:txBody>
          <a:bodyPr/>
          <a:lstStyle/>
          <a:p>
            <a:fld id="{0446F66E-5FB6-4EAC-ABA7-271CC422A228}" type="datetimeFigureOut">
              <a:rPr lang="en-US" smtClean="0"/>
              <a:t>4/6/2022</a:t>
            </a:fld>
            <a:endParaRPr lang="en-US"/>
          </a:p>
        </p:txBody>
      </p:sp>
      <p:sp>
        <p:nvSpPr>
          <p:cNvPr id="5" name="Footer Placeholder 4">
            <a:extLst>
              <a:ext uri="{FF2B5EF4-FFF2-40B4-BE49-F238E27FC236}">
                <a16:creationId xmlns:a16="http://schemas.microsoft.com/office/drawing/2014/main" id="{5F5DD4DC-EE76-43BF-82A0-B2DDA86F23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090A15-8C0F-4C5B-8200-63E5E97544B8}"/>
              </a:ext>
            </a:extLst>
          </p:cNvPr>
          <p:cNvSpPr>
            <a:spLocks noGrp="1"/>
          </p:cNvSpPr>
          <p:nvPr>
            <p:ph type="sldNum" sz="quarter" idx="12"/>
          </p:nvPr>
        </p:nvSpPr>
        <p:spPr/>
        <p:txBody>
          <a:bodyPr/>
          <a:lstStyle/>
          <a:p>
            <a:fld id="{FFA34B65-8DCD-493D-BC2B-4D5FEDAF4551}" type="slidenum">
              <a:rPr lang="en-US" smtClean="0"/>
              <a:t>‹#›</a:t>
            </a:fld>
            <a:endParaRPr lang="en-US"/>
          </a:p>
        </p:txBody>
      </p:sp>
    </p:spTree>
    <p:extLst>
      <p:ext uri="{BB962C8B-B14F-4D97-AF65-F5344CB8AC3E}">
        <p14:creationId xmlns:p14="http://schemas.microsoft.com/office/powerpoint/2010/main" val="1980055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D9B45-4B51-48F8-B50E-70E7AA89A3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DD55161-0A7D-45DD-8A63-474BA1EFF8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09CACC8-892E-4B5C-8C4E-293FFEC542DE}"/>
              </a:ext>
            </a:extLst>
          </p:cNvPr>
          <p:cNvSpPr>
            <a:spLocks noGrp="1"/>
          </p:cNvSpPr>
          <p:nvPr>
            <p:ph type="dt" sz="half" idx="10"/>
          </p:nvPr>
        </p:nvSpPr>
        <p:spPr/>
        <p:txBody>
          <a:bodyPr/>
          <a:lstStyle/>
          <a:p>
            <a:fld id="{0446F66E-5FB6-4EAC-ABA7-271CC422A228}" type="datetimeFigureOut">
              <a:rPr lang="en-US" smtClean="0"/>
              <a:t>4/6/2022</a:t>
            </a:fld>
            <a:endParaRPr lang="en-US"/>
          </a:p>
        </p:txBody>
      </p:sp>
      <p:sp>
        <p:nvSpPr>
          <p:cNvPr id="5" name="Footer Placeholder 4">
            <a:extLst>
              <a:ext uri="{FF2B5EF4-FFF2-40B4-BE49-F238E27FC236}">
                <a16:creationId xmlns:a16="http://schemas.microsoft.com/office/drawing/2014/main" id="{BFBE3107-594A-4F2F-8411-449150DE22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55E917-86F9-4BD3-ADC8-C9941B8F840C}"/>
              </a:ext>
            </a:extLst>
          </p:cNvPr>
          <p:cNvSpPr>
            <a:spLocks noGrp="1"/>
          </p:cNvSpPr>
          <p:nvPr>
            <p:ph type="sldNum" sz="quarter" idx="12"/>
          </p:nvPr>
        </p:nvSpPr>
        <p:spPr/>
        <p:txBody>
          <a:bodyPr/>
          <a:lstStyle/>
          <a:p>
            <a:fld id="{FFA34B65-8DCD-493D-BC2B-4D5FEDAF4551}" type="slidenum">
              <a:rPr lang="en-US" smtClean="0"/>
              <a:t>‹#›</a:t>
            </a:fld>
            <a:endParaRPr lang="en-US"/>
          </a:p>
        </p:txBody>
      </p:sp>
    </p:spTree>
    <p:extLst>
      <p:ext uri="{BB962C8B-B14F-4D97-AF65-F5344CB8AC3E}">
        <p14:creationId xmlns:p14="http://schemas.microsoft.com/office/powerpoint/2010/main" val="249598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02C6D-671C-4C6D-97A9-F95CD2E24F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96C5FF-D902-4265-A5EE-85C851137E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655B56F-C2E2-4768-B11B-CD56C1ED9C6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62A0A4-197F-4975-B7C8-2364F21BB614}"/>
              </a:ext>
            </a:extLst>
          </p:cNvPr>
          <p:cNvSpPr>
            <a:spLocks noGrp="1"/>
          </p:cNvSpPr>
          <p:nvPr>
            <p:ph type="dt" sz="half" idx="10"/>
          </p:nvPr>
        </p:nvSpPr>
        <p:spPr/>
        <p:txBody>
          <a:bodyPr/>
          <a:lstStyle/>
          <a:p>
            <a:fld id="{0446F66E-5FB6-4EAC-ABA7-271CC422A228}" type="datetimeFigureOut">
              <a:rPr lang="en-US" smtClean="0"/>
              <a:t>4/6/2022</a:t>
            </a:fld>
            <a:endParaRPr lang="en-US"/>
          </a:p>
        </p:txBody>
      </p:sp>
      <p:sp>
        <p:nvSpPr>
          <p:cNvPr id="6" name="Footer Placeholder 5">
            <a:extLst>
              <a:ext uri="{FF2B5EF4-FFF2-40B4-BE49-F238E27FC236}">
                <a16:creationId xmlns:a16="http://schemas.microsoft.com/office/drawing/2014/main" id="{C263A3B3-EDD4-40EC-B9A6-95F0A69926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0B7F0D-7E00-4081-A85F-49088DA8089B}"/>
              </a:ext>
            </a:extLst>
          </p:cNvPr>
          <p:cNvSpPr>
            <a:spLocks noGrp="1"/>
          </p:cNvSpPr>
          <p:nvPr>
            <p:ph type="sldNum" sz="quarter" idx="12"/>
          </p:nvPr>
        </p:nvSpPr>
        <p:spPr/>
        <p:txBody>
          <a:bodyPr/>
          <a:lstStyle/>
          <a:p>
            <a:fld id="{FFA34B65-8DCD-493D-BC2B-4D5FEDAF4551}" type="slidenum">
              <a:rPr lang="en-US" smtClean="0"/>
              <a:t>‹#›</a:t>
            </a:fld>
            <a:endParaRPr lang="en-US"/>
          </a:p>
        </p:txBody>
      </p:sp>
    </p:spTree>
    <p:extLst>
      <p:ext uri="{BB962C8B-B14F-4D97-AF65-F5344CB8AC3E}">
        <p14:creationId xmlns:p14="http://schemas.microsoft.com/office/powerpoint/2010/main" val="3542232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E2A1F-1B2E-4D0E-8C9E-4CC9B7BD851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B90A58B-8091-4765-B3EB-8D94574104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F42AFFE-DC8D-4F86-9BC4-975A29B1A1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511CB43-D5DC-4C4D-A011-A16CA42CEB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C87411E-0CC0-4F07-8302-37F8B530FB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4BDB4A0-7CAA-4B11-9AD1-784C7F07D7C6}"/>
              </a:ext>
            </a:extLst>
          </p:cNvPr>
          <p:cNvSpPr>
            <a:spLocks noGrp="1"/>
          </p:cNvSpPr>
          <p:nvPr>
            <p:ph type="dt" sz="half" idx="10"/>
          </p:nvPr>
        </p:nvSpPr>
        <p:spPr/>
        <p:txBody>
          <a:bodyPr/>
          <a:lstStyle/>
          <a:p>
            <a:fld id="{0446F66E-5FB6-4EAC-ABA7-271CC422A228}" type="datetimeFigureOut">
              <a:rPr lang="en-US" smtClean="0"/>
              <a:t>4/6/2022</a:t>
            </a:fld>
            <a:endParaRPr lang="en-US"/>
          </a:p>
        </p:txBody>
      </p:sp>
      <p:sp>
        <p:nvSpPr>
          <p:cNvPr id="8" name="Footer Placeholder 7">
            <a:extLst>
              <a:ext uri="{FF2B5EF4-FFF2-40B4-BE49-F238E27FC236}">
                <a16:creationId xmlns:a16="http://schemas.microsoft.com/office/drawing/2014/main" id="{E450E941-1E99-4378-8B34-60427C6D057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C53335-3651-4A46-8001-85D19EE80101}"/>
              </a:ext>
            </a:extLst>
          </p:cNvPr>
          <p:cNvSpPr>
            <a:spLocks noGrp="1"/>
          </p:cNvSpPr>
          <p:nvPr>
            <p:ph type="sldNum" sz="quarter" idx="12"/>
          </p:nvPr>
        </p:nvSpPr>
        <p:spPr/>
        <p:txBody>
          <a:bodyPr/>
          <a:lstStyle/>
          <a:p>
            <a:fld id="{FFA34B65-8DCD-493D-BC2B-4D5FEDAF4551}" type="slidenum">
              <a:rPr lang="en-US" smtClean="0"/>
              <a:t>‹#›</a:t>
            </a:fld>
            <a:endParaRPr lang="en-US"/>
          </a:p>
        </p:txBody>
      </p:sp>
    </p:spTree>
    <p:extLst>
      <p:ext uri="{BB962C8B-B14F-4D97-AF65-F5344CB8AC3E}">
        <p14:creationId xmlns:p14="http://schemas.microsoft.com/office/powerpoint/2010/main" val="4190778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A3755-8367-4728-B448-E165E6DDF0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882AC3-8F6F-4859-A0BC-90A1D83A2142}"/>
              </a:ext>
            </a:extLst>
          </p:cNvPr>
          <p:cNvSpPr>
            <a:spLocks noGrp="1"/>
          </p:cNvSpPr>
          <p:nvPr>
            <p:ph type="dt" sz="half" idx="10"/>
          </p:nvPr>
        </p:nvSpPr>
        <p:spPr/>
        <p:txBody>
          <a:bodyPr/>
          <a:lstStyle/>
          <a:p>
            <a:fld id="{0446F66E-5FB6-4EAC-ABA7-271CC422A228}" type="datetimeFigureOut">
              <a:rPr lang="en-US" smtClean="0"/>
              <a:t>4/6/2022</a:t>
            </a:fld>
            <a:endParaRPr lang="en-US"/>
          </a:p>
        </p:txBody>
      </p:sp>
      <p:sp>
        <p:nvSpPr>
          <p:cNvPr id="4" name="Footer Placeholder 3">
            <a:extLst>
              <a:ext uri="{FF2B5EF4-FFF2-40B4-BE49-F238E27FC236}">
                <a16:creationId xmlns:a16="http://schemas.microsoft.com/office/drawing/2014/main" id="{7AD42833-EC48-40AC-AA16-84F51A2E42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E439A5D-A7FD-4317-B9A9-0D7D8D18B010}"/>
              </a:ext>
            </a:extLst>
          </p:cNvPr>
          <p:cNvSpPr>
            <a:spLocks noGrp="1"/>
          </p:cNvSpPr>
          <p:nvPr>
            <p:ph type="sldNum" sz="quarter" idx="12"/>
          </p:nvPr>
        </p:nvSpPr>
        <p:spPr/>
        <p:txBody>
          <a:bodyPr/>
          <a:lstStyle/>
          <a:p>
            <a:fld id="{FFA34B65-8DCD-493D-BC2B-4D5FEDAF4551}" type="slidenum">
              <a:rPr lang="en-US" smtClean="0"/>
              <a:t>‹#›</a:t>
            </a:fld>
            <a:endParaRPr lang="en-US"/>
          </a:p>
        </p:txBody>
      </p:sp>
    </p:spTree>
    <p:extLst>
      <p:ext uri="{BB962C8B-B14F-4D97-AF65-F5344CB8AC3E}">
        <p14:creationId xmlns:p14="http://schemas.microsoft.com/office/powerpoint/2010/main" val="3120017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B0BB2B-BCCE-4242-8CCF-DA3A56F36E08}"/>
              </a:ext>
            </a:extLst>
          </p:cNvPr>
          <p:cNvSpPr>
            <a:spLocks noGrp="1"/>
          </p:cNvSpPr>
          <p:nvPr>
            <p:ph type="dt" sz="half" idx="10"/>
          </p:nvPr>
        </p:nvSpPr>
        <p:spPr/>
        <p:txBody>
          <a:bodyPr/>
          <a:lstStyle/>
          <a:p>
            <a:fld id="{0446F66E-5FB6-4EAC-ABA7-271CC422A228}" type="datetimeFigureOut">
              <a:rPr lang="en-US" smtClean="0"/>
              <a:t>4/6/2022</a:t>
            </a:fld>
            <a:endParaRPr lang="en-US"/>
          </a:p>
        </p:txBody>
      </p:sp>
      <p:sp>
        <p:nvSpPr>
          <p:cNvPr id="3" name="Footer Placeholder 2">
            <a:extLst>
              <a:ext uri="{FF2B5EF4-FFF2-40B4-BE49-F238E27FC236}">
                <a16:creationId xmlns:a16="http://schemas.microsoft.com/office/drawing/2014/main" id="{21D94D24-FE16-4886-98E6-1B170C392DA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DC6D341-9FD9-440E-8579-56226E0ECDFF}"/>
              </a:ext>
            </a:extLst>
          </p:cNvPr>
          <p:cNvSpPr>
            <a:spLocks noGrp="1"/>
          </p:cNvSpPr>
          <p:nvPr>
            <p:ph type="sldNum" sz="quarter" idx="12"/>
          </p:nvPr>
        </p:nvSpPr>
        <p:spPr/>
        <p:txBody>
          <a:bodyPr/>
          <a:lstStyle/>
          <a:p>
            <a:fld id="{FFA34B65-8DCD-493D-BC2B-4D5FEDAF4551}" type="slidenum">
              <a:rPr lang="en-US" smtClean="0"/>
              <a:t>‹#›</a:t>
            </a:fld>
            <a:endParaRPr lang="en-US"/>
          </a:p>
        </p:txBody>
      </p:sp>
    </p:spTree>
    <p:extLst>
      <p:ext uri="{BB962C8B-B14F-4D97-AF65-F5344CB8AC3E}">
        <p14:creationId xmlns:p14="http://schemas.microsoft.com/office/powerpoint/2010/main" val="2823763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67E19-F77C-4A52-8122-6504E0F855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A6C0BC0-F3EF-41A7-88A7-90BF70C0A4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F7230D3-314D-4214-811D-0EAE2EB331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D81541-B8AA-46BD-986F-A96A94840BE2}"/>
              </a:ext>
            </a:extLst>
          </p:cNvPr>
          <p:cNvSpPr>
            <a:spLocks noGrp="1"/>
          </p:cNvSpPr>
          <p:nvPr>
            <p:ph type="dt" sz="half" idx="10"/>
          </p:nvPr>
        </p:nvSpPr>
        <p:spPr/>
        <p:txBody>
          <a:bodyPr/>
          <a:lstStyle/>
          <a:p>
            <a:fld id="{0446F66E-5FB6-4EAC-ABA7-271CC422A228}" type="datetimeFigureOut">
              <a:rPr lang="en-US" smtClean="0"/>
              <a:t>4/6/2022</a:t>
            </a:fld>
            <a:endParaRPr lang="en-US"/>
          </a:p>
        </p:txBody>
      </p:sp>
      <p:sp>
        <p:nvSpPr>
          <p:cNvPr id="6" name="Footer Placeholder 5">
            <a:extLst>
              <a:ext uri="{FF2B5EF4-FFF2-40B4-BE49-F238E27FC236}">
                <a16:creationId xmlns:a16="http://schemas.microsoft.com/office/drawing/2014/main" id="{BCD2ECBA-F1F7-4775-B604-BD31AE14D5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90B49A-F61A-4C86-B197-0E8F26468279}"/>
              </a:ext>
            </a:extLst>
          </p:cNvPr>
          <p:cNvSpPr>
            <a:spLocks noGrp="1"/>
          </p:cNvSpPr>
          <p:nvPr>
            <p:ph type="sldNum" sz="quarter" idx="12"/>
          </p:nvPr>
        </p:nvSpPr>
        <p:spPr/>
        <p:txBody>
          <a:bodyPr/>
          <a:lstStyle/>
          <a:p>
            <a:fld id="{FFA34B65-8DCD-493D-BC2B-4D5FEDAF4551}" type="slidenum">
              <a:rPr lang="en-US" smtClean="0"/>
              <a:t>‹#›</a:t>
            </a:fld>
            <a:endParaRPr lang="en-US"/>
          </a:p>
        </p:txBody>
      </p:sp>
    </p:spTree>
    <p:extLst>
      <p:ext uri="{BB962C8B-B14F-4D97-AF65-F5344CB8AC3E}">
        <p14:creationId xmlns:p14="http://schemas.microsoft.com/office/powerpoint/2010/main" val="2883831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55C6C-6596-4B13-9CD8-AB6030ABBA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55420CA-F047-4FE1-985C-E97FE6F9F0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2678FDB-EE89-457F-86A7-27A45D1986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70A9DA-5F6E-4A8E-BADF-372660D26212}"/>
              </a:ext>
            </a:extLst>
          </p:cNvPr>
          <p:cNvSpPr>
            <a:spLocks noGrp="1"/>
          </p:cNvSpPr>
          <p:nvPr>
            <p:ph type="dt" sz="half" idx="10"/>
          </p:nvPr>
        </p:nvSpPr>
        <p:spPr/>
        <p:txBody>
          <a:bodyPr/>
          <a:lstStyle/>
          <a:p>
            <a:fld id="{0446F66E-5FB6-4EAC-ABA7-271CC422A228}" type="datetimeFigureOut">
              <a:rPr lang="en-US" smtClean="0"/>
              <a:t>4/6/2022</a:t>
            </a:fld>
            <a:endParaRPr lang="en-US"/>
          </a:p>
        </p:txBody>
      </p:sp>
      <p:sp>
        <p:nvSpPr>
          <p:cNvPr id="6" name="Footer Placeholder 5">
            <a:extLst>
              <a:ext uri="{FF2B5EF4-FFF2-40B4-BE49-F238E27FC236}">
                <a16:creationId xmlns:a16="http://schemas.microsoft.com/office/drawing/2014/main" id="{A57BB631-599C-44E2-AC29-E6D8312CF8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EF6455-2901-4E88-992B-0743E3AEFF54}"/>
              </a:ext>
            </a:extLst>
          </p:cNvPr>
          <p:cNvSpPr>
            <a:spLocks noGrp="1"/>
          </p:cNvSpPr>
          <p:nvPr>
            <p:ph type="sldNum" sz="quarter" idx="12"/>
          </p:nvPr>
        </p:nvSpPr>
        <p:spPr/>
        <p:txBody>
          <a:bodyPr/>
          <a:lstStyle/>
          <a:p>
            <a:fld id="{FFA34B65-8DCD-493D-BC2B-4D5FEDAF4551}" type="slidenum">
              <a:rPr lang="en-US" smtClean="0"/>
              <a:t>‹#›</a:t>
            </a:fld>
            <a:endParaRPr lang="en-US"/>
          </a:p>
        </p:txBody>
      </p:sp>
    </p:spTree>
    <p:extLst>
      <p:ext uri="{BB962C8B-B14F-4D97-AF65-F5344CB8AC3E}">
        <p14:creationId xmlns:p14="http://schemas.microsoft.com/office/powerpoint/2010/main" val="891818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95A7C5-3608-4419-ADEF-1CC1949C20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0EAC37C-83FF-4DE8-A7DB-4F7F45444B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DC6AEC-7087-4312-B2A9-48B2E1C47E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46F66E-5FB6-4EAC-ABA7-271CC422A228}" type="datetimeFigureOut">
              <a:rPr lang="en-US" smtClean="0"/>
              <a:t>4/6/2022</a:t>
            </a:fld>
            <a:endParaRPr lang="en-US"/>
          </a:p>
        </p:txBody>
      </p:sp>
      <p:sp>
        <p:nvSpPr>
          <p:cNvPr id="5" name="Footer Placeholder 4">
            <a:extLst>
              <a:ext uri="{FF2B5EF4-FFF2-40B4-BE49-F238E27FC236}">
                <a16:creationId xmlns:a16="http://schemas.microsoft.com/office/drawing/2014/main" id="{4CD94FF1-F13D-4373-87B9-FEC3F646AB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80035EF-8C03-4E7C-A839-877518A5E2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A34B65-8DCD-493D-BC2B-4D5FEDAF4551}" type="slidenum">
              <a:rPr lang="en-US" smtClean="0"/>
              <a:t>‹#›</a:t>
            </a:fld>
            <a:endParaRPr lang="en-US"/>
          </a:p>
        </p:txBody>
      </p:sp>
    </p:spTree>
    <p:extLst>
      <p:ext uri="{BB962C8B-B14F-4D97-AF65-F5344CB8AC3E}">
        <p14:creationId xmlns:p14="http://schemas.microsoft.com/office/powerpoint/2010/main" val="2851415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22363"/>
            <a:ext cx="4023360" cy="3204134"/>
          </a:xfrm>
        </p:spPr>
        <p:txBody>
          <a:bodyPr vert="horz" lIns="91440" tIns="45720" rIns="91440" bIns="45720" rtlCol="0" anchor="b">
            <a:normAutofit/>
          </a:bodyPr>
          <a:lstStyle/>
          <a:p>
            <a:r>
              <a:rPr lang="en-US" sz="4800" b="1" kern="1200" dirty="0">
                <a:solidFill>
                  <a:schemeClr val="tx1"/>
                </a:solidFill>
                <a:latin typeface="+mj-lt"/>
                <a:ea typeface="+mj-ea"/>
                <a:cs typeface="+mj-cs"/>
              </a:rPr>
              <a:t>Tyler  Lonestar </a:t>
            </a:r>
            <a:br>
              <a:rPr lang="en-US" sz="4800" b="1" kern="1200" dirty="0">
                <a:solidFill>
                  <a:schemeClr val="tx1"/>
                </a:solidFill>
                <a:latin typeface="+mj-lt"/>
                <a:ea typeface="+mj-ea"/>
                <a:cs typeface="+mj-cs"/>
              </a:rPr>
            </a:br>
            <a:r>
              <a:rPr lang="en-US" sz="4800" b="1" kern="1200" dirty="0">
                <a:solidFill>
                  <a:schemeClr val="tx1"/>
                </a:solidFill>
                <a:latin typeface="+mj-lt"/>
                <a:ea typeface="+mj-ea"/>
                <a:cs typeface="+mj-cs"/>
              </a:rPr>
              <a:t>      Chapter </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Title 1">
            <a:extLst>
              <a:ext uri="{FF2B5EF4-FFF2-40B4-BE49-F238E27FC236}">
                <a16:creationId xmlns:a16="http://schemas.microsoft.com/office/drawing/2014/main" id="{6128D798-D90B-48E0-90FE-C57ACC1E38D9}"/>
              </a:ext>
            </a:extLst>
          </p:cNvPr>
          <p:cNvSpPr txBox="1">
            <a:spLocks/>
          </p:cNvSpPr>
          <p:nvPr/>
        </p:nvSpPr>
        <p:spPr>
          <a:xfrm>
            <a:off x="5978784" y="2051797"/>
            <a:ext cx="4939166" cy="3204135"/>
          </a:xfrm>
          <a:prstGeom prst="rect">
            <a:avLst/>
          </a:prstGeom>
        </p:spPr>
        <p:txBody>
          <a:bodyPr vert="horz" lIns="91440" tIns="45720" rIns="91440" bIns="45720" rtlCol="0" anchor="b">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6600" b="1" dirty="0">
                <a:solidFill>
                  <a:srgbClr val="0070C0"/>
                </a:solidFill>
                <a:latin typeface="Calibri" panose="020F0502020204030204" pitchFamily="34" charset="0"/>
                <a:cs typeface="Times New Roman" panose="02020603050405020304" pitchFamily="18" charset="0"/>
              </a:rPr>
              <a:t>Post Season Information &amp; 4 Person Mechanics</a:t>
            </a:r>
          </a:p>
          <a:p>
            <a:endParaRPr lang="en-US" sz="4800" dirty="0"/>
          </a:p>
          <a:p>
            <a:endParaRPr lang="en-US" sz="4800" dirty="0"/>
          </a:p>
          <a:p>
            <a:br>
              <a:rPr lang="en-US" sz="4800" dirty="0"/>
            </a:br>
            <a:br>
              <a:rPr lang="en-US" sz="4800" b="1" dirty="0"/>
            </a:br>
            <a:endParaRPr lang="en-US" sz="4800" b="1" dirty="0"/>
          </a:p>
        </p:txBody>
      </p:sp>
      <p:sp>
        <p:nvSpPr>
          <p:cNvPr id="20" name="Title 1">
            <a:extLst>
              <a:ext uri="{FF2B5EF4-FFF2-40B4-BE49-F238E27FC236}">
                <a16:creationId xmlns:a16="http://schemas.microsoft.com/office/drawing/2014/main" id="{04B84F85-A1C5-45D0-955A-A2190214B34D}"/>
              </a:ext>
            </a:extLst>
          </p:cNvPr>
          <p:cNvSpPr txBox="1">
            <a:spLocks/>
          </p:cNvSpPr>
          <p:nvPr/>
        </p:nvSpPr>
        <p:spPr>
          <a:xfrm>
            <a:off x="477981" y="4695764"/>
            <a:ext cx="4023360" cy="1246287"/>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t>April 10, 2022</a:t>
            </a:r>
          </a:p>
          <a:p>
            <a:r>
              <a:rPr lang="en-US" sz="4000" b="1" dirty="0"/>
              <a:t>General Meeting</a:t>
            </a:r>
          </a:p>
        </p:txBody>
      </p:sp>
      <p:pic>
        <p:nvPicPr>
          <p:cNvPr id="21" name="Picture 20">
            <a:extLst>
              <a:ext uri="{FF2B5EF4-FFF2-40B4-BE49-F238E27FC236}">
                <a16:creationId xmlns:a16="http://schemas.microsoft.com/office/drawing/2014/main" id="{97418BA3-B99A-4C6C-9B93-2DEF7C926048}"/>
              </a:ext>
            </a:extLst>
          </p:cNvPr>
          <p:cNvPicPr>
            <a:picLocks noChangeAspect="1"/>
          </p:cNvPicPr>
          <p:nvPr/>
        </p:nvPicPr>
        <p:blipFill>
          <a:blip r:embed="rId3"/>
          <a:stretch>
            <a:fillRect/>
          </a:stretch>
        </p:blipFill>
        <p:spPr>
          <a:xfrm>
            <a:off x="681297" y="2316139"/>
            <a:ext cx="503820" cy="503820"/>
          </a:xfrm>
          <a:prstGeom prst="rect">
            <a:avLst/>
          </a:prstGeom>
        </p:spPr>
      </p:pic>
    </p:spTree>
    <p:extLst>
      <p:ext uri="{BB962C8B-B14F-4D97-AF65-F5344CB8AC3E}">
        <p14:creationId xmlns:p14="http://schemas.microsoft.com/office/powerpoint/2010/main" val="861567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TASO Game ending Scenarios</a:t>
            </a:r>
            <a:br>
              <a:rPr lang="en-US" sz="4800" dirty="0"/>
            </a:br>
            <a:br>
              <a:rPr lang="en-US" sz="4800" b="1" dirty="0"/>
            </a:br>
            <a:endParaRPr lang="en-US" sz="4800" b="1" dirty="0"/>
          </a:p>
        </p:txBody>
      </p:sp>
      <p:sp>
        <p:nvSpPr>
          <p:cNvPr id="11" name="Rectangle 10">
            <a:extLst>
              <a:ext uri="{FF2B5EF4-FFF2-40B4-BE49-F238E27FC236}">
                <a16:creationId xmlns:a16="http://schemas.microsoft.com/office/drawing/2014/main" id="{77A91FDC-2B5D-41B1-9481-4202E29B1F0B}"/>
              </a:ext>
            </a:extLst>
          </p:cNvPr>
          <p:cNvSpPr/>
          <p:nvPr/>
        </p:nvSpPr>
        <p:spPr>
          <a:xfrm>
            <a:off x="5132662" y="1072182"/>
            <a:ext cx="6596575" cy="6214009"/>
          </a:xfrm>
          <a:prstGeom prst="rect">
            <a:avLst/>
          </a:prstGeom>
        </p:spPr>
        <p:txBody>
          <a:bodyPr wrap="square">
            <a:spAutoFit/>
          </a:bodyPr>
          <a:lstStyle/>
          <a:p>
            <a:pPr>
              <a:lnSpc>
                <a:spcPct val="90000"/>
              </a:lnSpc>
              <a:defRPr/>
            </a:pPr>
            <a:r>
              <a:rPr lang="en-US" altLang="en-US" sz="3200" dirty="0"/>
              <a:t>Beginning with Warm-Up Games and Play-In Games their will be several changes from the regular season.</a:t>
            </a:r>
          </a:p>
          <a:p>
            <a:pPr>
              <a:lnSpc>
                <a:spcPct val="90000"/>
              </a:lnSpc>
              <a:defRPr/>
            </a:pPr>
            <a:endParaRPr lang="en-US" altLang="en-US" sz="3200" dirty="0"/>
          </a:p>
          <a:p>
            <a:pPr>
              <a:lnSpc>
                <a:spcPct val="90000"/>
              </a:lnSpc>
              <a:defRPr/>
            </a:pPr>
            <a:r>
              <a:rPr lang="en-US" altLang="en-US" sz="3200" dirty="0"/>
              <a:t>Championship Play (Post-Season)</a:t>
            </a:r>
          </a:p>
          <a:p>
            <a:pPr>
              <a:lnSpc>
                <a:spcPct val="90000"/>
              </a:lnSpc>
              <a:defRPr/>
            </a:pPr>
            <a:r>
              <a:rPr lang="en-US" altLang="en-US" sz="3200" dirty="0"/>
              <a:t>10 Runs after 5 Innings.</a:t>
            </a:r>
          </a:p>
          <a:p>
            <a:pPr>
              <a:lnSpc>
                <a:spcPct val="90000"/>
              </a:lnSpc>
              <a:defRPr/>
            </a:pPr>
            <a:endParaRPr lang="en-US" altLang="en-US" sz="3200" dirty="0"/>
          </a:p>
          <a:p>
            <a:pPr>
              <a:lnSpc>
                <a:spcPct val="90000"/>
              </a:lnSpc>
              <a:defRPr/>
            </a:pPr>
            <a:r>
              <a:rPr lang="en-US" altLang="en-US" sz="3200" dirty="0"/>
              <a:t>AT NO TIME WILL YOU COMPLETE A GAME USING THE ITB RULE.. Or any other Run Rule Scenarios other than mentioned above…</a:t>
            </a:r>
          </a:p>
          <a:p>
            <a:pPr>
              <a:lnSpc>
                <a:spcPct val="90000"/>
              </a:lnSpc>
              <a:defRPr/>
            </a:pPr>
            <a:endParaRPr lang="en-US" altLang="en-US" sz="3600" dirty="0"/>
          </a:p>
          <a:p>
            <a:pPr>
              <a:lnSpc>
                <a:spcPct val="90000"/>
              </a:lnSpc>
              <a:defRPr/>
            </a:pPr>
            <a:r>
              <a:rPr lang="en-US" altLang="en-US" sz="3600" dirty="0"/>
              <a:t> </a:t>
            </a:r>
            <a:endParaRPr lang="en-US" altLang="en-US" dirty="0"/>
          </a:p>
          <a:p>
            <a:pPr>
              <a:lnSpc>
                <a:spcPct val="90000"/>
              </a:lnSpc>
              <a:defRPr/>
            </a:pPr>
            <a:endParaRPr lang="en-US" altLang="en-US" dirty="0"/>
          </a:p>
        </p:txBody>
      </p:sp>
    </p:spTree>
    <p:extLst>
      <p:ext uri="{BB962C8B-B14F-4D97-AF65-F5344CB8AC3E}">
        <p14:creationId xmlns:p14="http://schemas.microsoft.com/office/powerpoint/2010/main" val="276573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TASO Game ending Scenarios</a:t>
            </a:r>
            <a:br>
              <a:rPr lang="en-US" sz="4800" dirty="0"/>
            </a:br>
            <a:br>
              <a:rPr lang="en-US" sz="4800" b="1" dirty="0"/>
            </a:br>
            <a:endParaRPr lang="en-US" sz="4800" b="1" dirty="0"/>
          </a:p>
        </p:txBody>
      </p:sp>
      <p:sp>
        <p:nvSpPr>
          <p:cNvPr id="11" name="Rectangle 10">
            <a:extLst>
              <a:ext uri="{FF2B5EF4-FFF2-40B4-BE49-F238E27FC236}">
                <a16:creationId xmlns:a16="http://schemas.microsoft.com/office/drawing/2014/main" id="{77A91FDC-2B5D-41B1-9481-4202E29B1F0B}"/>
              </a:ext>
            </a:extLst>
          </p:cNvPr>
          <p:cNvSpPr/>
          <p:nvPr/>
        </p:nvSpPr>
        <p:spPr>
          <a:xfrm>
            <a:off x="5114396" y="541346"/>
            <a:ext cx="6596575" cy="6657207"/>
          </a:xfrm>
          <a:prstGeom prst="rect">
            <a:avLst/>
          </a:prstGeom>
        </p:spPr>
        <p:txBody>
          <a:bodyPr wrap="square">
            <a:spAutoFit/>
          </a:bodyPr>
          <a:lstStyle/>
          <a:p>
            <a:pPr>
              <a:lnSpc>
                <a:spcPct val="90000"/>
              </a:lnSpc>
              <a:defRPr/>
            </a:pPr>
            <a:r>
              <a:rPr lang="en-US" altLang="en-US" sz="3200" dirty="0"/>
              <a:t>If your game is not completed and is </a:t>
            </a:r>
            <a:r>
              <a:rPr lang="en-US" altLang="en-US" sz="3200" u="sng" dirty="0"/>
              <a:t>suspended</a:t>
            </a:r>
            <a:r>
              <a:rPr lang="en-US" altLang="en-US" sz="3200" dirty="0"/>
              <a:t> due to lightning or weather. The Crew Chief will get with the coaches and remind them to get the information to Chuck and Oscar so that they can ensure the continuation of the game is covered. </a:t>
            </a:r>
          </a:p>
          <a:p>
            <a:pPr>
              <a:lnSpc>
                <a:spcPct val="90000"/>
              </a:lnSpc>
              <a:defRPr/>
            </a:pPr>
            <a:endParaRPr lang="en-US" altLang="en-US" sz="3200" dirty="0"/>
          </a:p>
          <a:p>
            <a:pPr>
              <a:lnSpc>
                <a:spcPct val="90000"/>
              </a:lnSpc>
              <a:defRPr/>
            </a:pPr>
            <a:r>
              <a:rPr lang="en-US" altLang="en-US" sz="3200" dirty="0"/>
              <a:t>The Crew Chief and Crew will ensure that ALL pertinent data needed to continue the game is recorded and passed on if necessary.</a:t>
            </a:r>
          </a:p>
          <a:p>
            <a:pPr>
              <a:lnSpc>
                <a:spcPct val="90000"/>
              </a:lnSpc>
              <a:defRPr/>
            </a:pPr>
            <a:endParaRPr lang="en-US" altLang="en-US" sz="3600" dirty="0"/>
          </a:p>
          <a:p>
            <a:pPr>
              <a:lnSpc>
                <a:spcPct val="90000"/>
              </a:lnSpc>
              <a:defRPr/>
            </a:pPr>
            <a:r>
              <a:rPr lang="en-US" altLang="en-US" sz="3600" dirty="0"/>
              <a:t> </a:t>
            </a:r>
            <a:endParaRPr lang="en-US" altLang="en-US" dirty="0"/>
          </a:p>
          <a:p>
            <a:pPr>
              <a:lnSpc>
                <a:spcPct val="90000"/>
              </a:lnSpc>
              <a:defRPr/>
            </a:pPr>
            <a:endParaRPr lang="en-US" altLang="en-US" dirty="0"/>
          </a:p>
        </p:txBody>
      </p:sp>
    </p:spTree>
    <p:extLst>
      <p:ext uri="{BB962C8B-B14F-4D97-AF65-F5344CB8AC3E}">
        <p14:creationId xmlns:p14="http://schemas.microsoft.com/office/powerpoint/2010/main" val="170242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TASO Game ending Scenarios</a:t>
            </a:r>
            <a:br>
              <a:rPr lang="en-US" sz="4800" dirty="0"/>
            </a:br>
            <a:br>
              <a:rPr lang="en-US" sz="4800" b="1" dirty="0"/>
            </a:br>
            <a:endParaRPr lang="en-US" sz="4800" b="1" dirty="0"/>
          </a:p>
        </p:txBody>
      </p:sp>
      <p:sp>
        <p:nvSpPr>
          <p:cNvPr id="11" name="Rectangle 10">
            <a:extLst>
              <a:ext uri="{FF2B5EF4-FFF2-40B4-BE49-F238E27FC236}">
                <a16:creationId xmlns:a16="http://schemas.microsoft.com/office/drawing/2014/main" id="{77A91FDC-2B5D-41B1-9481-4202E29B1F0B}"/>
              </a:ext>
            </a:extLst>
          </p:cNvPr>
          <p:cNvSpPr/>
          <p:nvPr/>
        </p:nvSpPr>
        <p:spPr>
          <a:xfrm>
            <a:off x="5132662" y="2023792"/>
            <a:ext cx="6596575" cy="3831818"/>
          </a:xfrm>
          <a:prstGeom prst="rect">
            <a:avLst/>
          </a:prstGeom>
        </p:spPr>
        <p:txBody>
          <a:bodyPr wrap="square">
            <a:spAutoFit/>
          </a:bodyPr>
          <a:lstStyle/>
          <a:p>
            <a:pPr>
              <a:lnSpc>
                <a:spcPct val="90000"/>
              </a:lnSpc>
              <a:defRPr/>
            </a:pPr>
            <a:r>
              <a:rPr lang="en-US" altLang="en-US" sz="3600" dirty="0"/>
              <a:t>We </a:t>
            </a:r>
            <a:r>
              <a:rPr lang="en-US" altLang="en-US" sz="3600" u="sng" dirty="0"/>
              <a:t>DO NOT </a:t>
            </a:r>
            <a:r>
              <a:rPr lang="en-US" altLang="en-US" sz="3600" dirty="0"/>
              <a:t>end the games unless there is a clear winner. Games are suspended pending decisions from TASO, and the Schools Involved in the contest.</a:t>
            </a:r>
          </a:p>
          <a:p>
            <a:pPr>
              <a:lnSpc>
                <a:spcPct val="90000"/>
              </a:lnSpc>
              <a:defRPr/>
            </a:pPr>
            <a:endParaRPr lang="en-US" altLang="en-US" sz="3600" dirty="0"/>
          </a:p>
          <a:p>
            <a:pPr>
              <a:lnSpc>
                <a:spcPct val="90000"/>
              </a:lnSpc>
              <a:defRPr/>
            </a:pPr>
            <a:r>
              <a:rPr lang="en-US" altLang="en-US" sz="3600" dirty="0"/>
              <a:t> </a:t>
            </a:r>
            <a:endParaRPr lang="en-US" altLang="en-US" dirty="0"/>
          </a:p>
          <a:p>
            <a:pPr>
              <a:lnSpc>
                <a:spcPct val="90000"/>
              </a:lnSpc>
              <a:defRPr/>
            </a:pPr>
            <a:endParaRPr lang="en-US" altLang="en-US" dirty="0"/>
          </a:p>
        </p:txBody>
      </p:sp>
    </p:spTree>
    <p:extLst>
      <p:ext uri="{BB962C8B-B14F-4D97-AF65-F5344CB8AC3E}">
        <p14:creationId xmlns:p14="http://schemas.microsoft.com/office/powerpoint/2010/main" val="2133499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Pre-Game Conference with the Crew </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159112" y="418945"/>
            <a:ext cx="6696635" cy="6407908"/>
          </a:xfrm>
          <a:prstGeom prst="rect">
            <a:avLst/>
          </a:prstGeom>
        </p:spPr>
        <p:txBody>
          <a:bodyPr wrap="square">
            <a:spAutoFit/>
          </a:bodyPr>
          <a:lstStyle/>
          <a:p>
            <a:pPr>
              <a:lnSpc>
                <a:spcPct val="90000"/>
              </a:lnSpc>
              <a:defRPr/>
            </a:pPr>
            <a:r>
              <a:rPr lang="en-US" altLang="en-US" sz="2800" dirty="0"/>
              <a:t>The pre-game conference will prepare the crew for a successful contest. What should you discuss during this pre-game conference?</a:t>
            </a:r>
          </a:p>
          <a:p>
            <a:pPr marL="742950" indent="-742950">
              <a:lnSpc>
                <a:spcPct val="90000"/>
              </a:lnSpc>
              <a:buAutoNum type="alphaLcPeriod"/>
              <a:defRPr/>
            </a:pPr>
            <a:endParaRPr lang="en-US" altLang="en-US" sz="2800" dirty="0"/>
          </a:p>
          <a:p>
            <a:pPr marL="742950" indent="-742950">
              <a:lnSpc>
                <a:spcPct val="90000"/>
              </a:lnSpc>
              <a:buAutoNum type="alphaLcPeriod"/>
              <a:defRPr/>
            </a:pPr>
            <a:r>
              <a:rPr lang="en-US" altLang="en-US" sz="2800" dirty="0"/>
              <a:t>Plate Umpire whether you are using 3 Person/4 Person Mechanic’s, review them and how you want the crew to react to situations.</a:t>
            </a:r>
          </a:p>
          <a:p>
            <a:pPr marL="742950" indent="-742950">
              <a:lnSpc>
                <a:spcPct val="90000"/>
              </a:lnSpc>
              <a:buAutoNum type="alphaLcPeriod"/>
              <a:defRPr/>
            </a:pPr>
            <a:endParaRPr lang="en-US" altLang="en-US" sz="2800" dirty="0"/>
          </a:p>
          <a:p>
            <a:pPr marL="742950" indent="-742950">
              <a:lnSpc>
                <a:spcPct val="90000"/>
              </a:lnSpc>
              <a:buAutoNum type="alphaLcPeriod"/>
              <a:defRPr/>
            </a:pPr>
            <a:r>
              <a:rPr lang="en-US" altLang="en-US" sz="2800" dirty="0"/>
              <a:t>Review UIL/NFHS Post Season ending of games or suspension of play.</a:t>
            </a:r>
          </a:p>
          <a:p>
            <a:pPr marL="742950" indent="-742950">
              <a:lnSpc>
                <a:spcPct val="90000"/>
              </a:lnSpc>
              <a:buAutoNum type="alphaLcPeriod"/>
              <a:defRPr/>
            </a:pPr>
            <a:endParaRPr lang="en-US" altLang="en-US" sz="2800" dirty="0"/>
          </a:p>
          <a:p>
            <a:pPr marL="742950" indent="-742950">
              <a:lnSpc>
                <a:spcPct val="90000"/>
              </a:lnSpc>
              <a:buAutoNum type="alphaLcPeriod"/>
              <a:defRPr/>
            </a:pPr>
            <a:r>
              <a:rPr lang="en-US" altLang="en-US" sz="2800" dirty="0"/>
              <a:t>Remember if you “Deviate communicate”</a:t>
            </a:r>
          </a:p>
          <a:p>
            <a:pPr marL="400050" lvl="1" indent="0">
              <a:lnSpc>
                <a:spcPct val="90000"/>
              </a:lnSpc>
              <a:buClr>
                <a:srgbClr val="CCFF33"/>
              </a:buClr>
              <a:buSzPct val="125000"/>
              <a:buFontTx/>
              <a:buNone/>
              <a:defRPr/>
            </a:pPr>
            <a:endParaRPr lang="en-US" altLang="en-US" dirty="0"/>
          </a:p>
          <a:p>
            <a:pPr>
              <a:lnSpc>
                <a:spcPct val="90000"/>
              </a:lnSpc>
              <a:defRPr/>
            </a:pPr>
            <a:endParaRPr lang="en-US" altLang="en-US" dirty="0"/>
          </a:p>
        </p:txBody>
      </p:sp>
    </p:spTree>
    <p:extLst>
      <p:ext uri="{BB962C8B-B14F-4D97-AF65-F5344CB8AC3E}">
        <p14:creationId xmlns:p14="http://schemas.microsoft.com/office/powerpoint/2010/main" val="36247335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Walking the Field</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149384" y="625683"/>
            <a:ext cx="6696635" cy="5909310"/>
          </a:xfrm>
          <a:prstGeom prst="rect">
            <a:avLst/>
          </a:prstGeom>
        </p:spPr>
        <p:txBody>
          <a:bodyPr wrap="square">
            <a:spAutoFit/>
          </a:bodyPr>
          <a:lstStyle/>
          <a:p>
            <a:pPr>
              <a:lnSpc>
                <a:spcPct val="90000"/>
              </a:lnSpc>
              <a:defRPr/>
            </a:pPr>
            <a:r>
              <a:rPr lang="en-US" altLang="en-US" sz="3200" dirty="0"/>
              <a:t>Walk the field </a:t>
            </a:r>
            <a:r>
              <a:rPr lang="en-US" altLang="en-US" sz="3200" u="sng" dirty="0"/>
              <a:t>together</a:t>
            </a:r>
            <a:r>
              <a:rPr lang="en-US" altLang="en-US" sz="3200" dirty="0"/>
              <a:t> and look for:</a:t>
            </a:r>
          </a:p>
          <a:p>
            <a:pPr>
              <a:lnSpc>
                <a:spcPct val="90000"/>
              </a:lnSpc>
              <a:defRPr/>
            </a:pPr>
            <a:r>
              <a:rPr lang="en-US" altLang="en-US" sz="3200" dirty="0"/>
              <a:t>    -Dead Ball Areas</a:t>
            </a:r>
          </a:p>
          <a:p>
            <a:pPr>
              <a:lnSpc>
                <a:spcPct val="90000"/>
              </a:lnSpc>
              <a:defRPr/>
            </a:pPr>
            <a:r>
              <a:rPr lang="en-US" altLang="en-US" sz="3200" dirty="0"/>
              <a:t>    -Holes in the fence</a:t>
            </a:r>
          </a:p>
          <a:p>
            <a:pPr>
              <a:lnSpc>
                <a:spcPct val="90000"/>
              </a:lnSpc>
              <a:defRPr/>
            </a:pPr>
            <a:r>
              <a:rPr lang="en-US" altLang="en-US" sz="3200" dirty="0"/>
              <a:t>    -Field Markings</a:t>
            </a:r>
          </a:p>
          <a:p>
            <a:pPr>
              <a:lnSpc>
                <a:spcPct val="90000"/>
              </a:lnSpc>
              <a:defRPr/>
            </a:pPr>
            <a:r>
              <a:rPr lang="en-US" altLang="en-US" sz="3200" dirty="0"/>
              <a:t>    -Potential Ground Rules</a:t>
            </a:r>
          </a:p>
          <a:p>
            <a:pPr>
              <a:lnSpc>
                <a:spcPct val="90000"/>
              </a:lnSpc>
              <a:defRPr/>
            </a:pPr>
            <a:endParaRPr lang="en-US" altLang="en-US" sz="3200" dirty="0"/>
          </a:p>
          <a:p>
            <a:pPr>
              <a:lnSpc>
                <a:spcPct val="90000"/>
              </a:lnSpc>
              <a:defRPr/>
            </a:pPr>
            <a:r>
              <a:rPr lang="en-US" altLang="en-US" sz="3200" dirty="0"/>
              <a:t>After your walk if you are dressed then move toward Home Plate and be ready to start the game on time. If you walked it in your travel clothes move to the dressing room to continue your preparation for the contest.</a:t>
            </a:r>
          </a:p>
          <a:p>
            <a:pPr marL="400050" lvl="1" indent="0">
              <a:lnSpc>
                <a:spcPct val="90000"/>
              </a:lnSpc>
              <a:buClr>
                <a:srgbClr val="CCFF33"/>
              </a:buClr>
              <a:buSzPct val="125000"/>
              <a:buFontTx/>
              <a:buNone/>
              <a:defRPr/>
            </a:pPr>
            <a:endParaRPr lang="en-US" altLang="en-US" dirty="0"/>
          </a:p>
          <a:p>
            <a:pPr>
              <a:lnSpc>
                <a:spcPct val="90000"/>
              </a:lnSpc>
              <a:defRPr/>
            </a:pPr>
            <a:endParaRPr lang="en-US" altLang="en-US" dirty="0"/>
          </a:p>
        </p:txBody>
      </p:sp>
    </p:spTree>
    <p:extLst>
      <p:ext uri="{BB962C8B-B14F-4D97-AF65-F5344CB8AC3E}">
        <p14:creationId xmlns:p14="http://schemas.microsoft.com/office/powerpoint/2010/main" val="4250118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Plate Pre-Game Coaches Meeting</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110474" y="625683"/>
            <a:ext cx="6696635" cy="5909310"/>
          </a:xfrm>
          <a:prstGeom prst="rect">
            <a:avLst/>
          </a:prstGeom>
        </p:spPr>
        <p:txBody>
          <a:bodyPr wrap="square">
            <a:spAutoFit/>
          </a:bodyPr>
          <a:lstStyle/>
          <a:p>
            <a:pPr>
              <a:lnSpc>
                <a:spcPct val="90000"/>
              </a:lnSpc>
              <a:defRPr/>
            </a:pPr>
            <a:r>
              <a:rPr lang="en-US" altLang="en-US" sz="3200" dirty="0"/>
              <a:t>When conducting the Pre-Game Coaches Meeting remember that this is a business meeting. Get the information out that needs to be put out and get the information that you need back and get the meeting over. The meeting should not last long, however if coaches have questions answer them.</a:t>
            </a:r>
          </a:p>
          <a:p>
            <a:pPr>
              <a:lnSpc>
                <a:spcPct val="90000"/>
              </a:lnSpc>
              <a:defRPr/>
            </a:pPr>
            <a:endParaRPr lang="en-US" altLang="en-US" sz="3200" dirty="0"/>
          </a:p>
          <a:p>
            <a:pPr>
              <a:lnSpc>
                <a:spcPct val="90000"/>
              </a:lnSpc>
              <a:defRPr/>
            </a:pPr>
            <a:r>
              <a:rPr lang="en-US" altLang="en-US" sz="3200" dirty="0"/>
              <a:t>Remember this saying.. “Silence cannot be misquoted”</a:t>
            </a:r>
          </a:p>
          <a:p>
            <a:pPr marL="400050" lvl="1" indent="0">
              <a:lnSpc>
                <a:spcPct val="90000"/>
              </a:lnSpc>
              <a:buClr>
                <a:srgbClr val="CCFF33"/>
              </a:buClr>
              <a:buSzPct val="125000"/>
              <a:buFontTx/>
              <a:buNone/>
              <a:defRPr/>
            </a:pPr>
            <a:endParaRPr lang="en-US" altLang="en-US" dirty="0"/>
          </a:p>
          <a:p>
            <a:pPr>
              <a:lnSpc>
                <a:spcPct val="90000"/>
              </a:lnSpc>
              <a:defRPr/>
            </a:pPr>
            <a:endParaRPr lang="en-US" altLang="en-US" dirty="0"/>
          </a:p>
        </p:txBody>
      </p:sp>
    </p:spTree>
    <p:extLst>
      <p:ext uri="{BB962C8B-B14F-4D97-AF65-F5344CB8AC3E}">
        <p14:creationId xmlns:p14="http://schemas.microsoft.com/office/powerpoint/2010/main" val="244960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Plate Pre-Game Coaches Meeting</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227206" y="402337"/>
            <a:ext cx="6696635" cy="6795707"/>
          </a:xfrm>
          <a:prstGeom prst="rect">
            <a:avLst/>
          </a:prstGeom>
        </p:spPr>
        <p:txBody>
          <a:bodyPr wrap="square">
            <a:spAutoFit/>
          </a:bodyPr>
          <a:lstStyle/>
          <a:p>
            <a:pPr>
              <a:lnSpc>
                <a:spcPct val="90000"/>
              </a:lnSpc>
              <a:defRPr/>
            </a:pPr>
            <a:r>
              <a:rPr lang="en-US" altLang="en-US" sz="3200" dirty="0"/>
              <a:t>What information do we need?</a:t>
            </a:r>
          </a:p>
          <a:p>
            <a:pPr>
              <a:lnSpc>
                <a:spcPct val="90000"/>
              </a:lnSpc>
              <a:defRPr/>
            </a:pPr>
            <a:endParaRPr lang="en-US" altLang="en-US" sz="3200" dirty="0"/>
          </a:p>
          <a:p>
            <a:pPr marL="514350" indent="-514350">
              <a:lnSpc>
                <a:spcPct val="90000"/>
              </a:lnSpc>
              <a:buAutoNum type="arabicPeriod"/>
              <a:defRPr/>
            </a:pPr>
            <a:r>
              <a:rPr lang="en-US" altLang="en-US" sz="3200" dirty="0"/>
              <a:t>AD on Duty or Site Administrator</a:t>
            </a:r>
          </a:p>
          <a:p>
            <a:pPr marL="514350" indent="-514350">
              <a:lnSpc>
                <a:spcPct val="90000"/>
              </a:lnSpc>
              <a:buAutoNum type="arabicPeriod"/>
              <a:defRPr/>
            </a:pPr>
            <a:r>
              <a:rPr lang="en-US" altLang="en-US" sz="3200" dirty="0"/>
              <a:t>Review Line-Ups (DP/FLEX)</a:t>
            </a:r>
          </a:p>
          <a:p>
            <a:pPr marL="514350" indent="-514350">
              <a:lnSpc>
                <a:spcPct val="90000"/>
              </a:lnSpc>
              <a:buAutoNum type="arabicPeriod"/>
              <a:defRPr/>
            </a:pPr>
            <a:r>
              <a:rPr lang="en-US" altLang="en-US" sz="3200" dirty="0"/>
              <a:t>Coaches Certification that players are equipped by rule </a:t>
            </a:r>
            <a:r>
              <a:rPr lang="en-US" altLang="en-US" sz="3200" dirty="0">
                <a:highlight>
                  <a:srgbClr val="C0C0C0"/>
                </a:highlight>
              </a:rPr>
              <a:t>(JEWLERY)</a:t>
            </a:r>
          </a:p>
          <a:p>
            <a:pPr marL="514350" indent="-514350">
              <a:lnSpc>
                <a:spcPct val="90000"/>
              </a:lnSpc>
              <a:buAutoNum type="arabicPeriod"/>
              <a:defRPr/>
            </a:pPr>
            <a:r>
              <a:rPr lang="en-US" altLang="en-US" sz="3200" dirty="0"/>
              <a:t>Ground Rules</a:t>
            </a:r>
          </a:p>
          <a:p>
            <a:pPr marL="514350" indent="-514350">
              <a:lnSpc>
                <a:spcPct val="90000"/>
              </a:lnSpc>
              <a:buAutoNum type="arabicPeriod"/>
              <a:defRPr/>
            </a:pPr>
            <a:r>
              <a:rPr lang="en-US" altLang="en-US" sz="3200" dirty="0"/>
              <a:t>Run Rules </a:t>
            </a:r>
            <a:r>
              <a:rPr lang="en-US" altLang="en-US" sz="3200" dirty="0">
                <a:highlight>
                  <a:srgbClr val="C0C0C0"/>
                </a:highlight>
              </a:rPr>
              <a:t>(Reminder 10 After 5 ONLY)</a:t>
            </a:r>
          </a:p>
          <a:p>
            <a:pPr marL="514350" indent="-514350">
              <a:lnSpc>
                <a:spcPct val="90000"/>
              </a:lnSpc>
              <a:buAutoNum type="arabicPeriod"/>
              <a:defRPr/>
            </a:pPr>
            <a:r>
              <a:rPr lang="en-US" altLang="en-US" sz="3200" dirty="0"/>
              <a:t>Changes to Line-up</a:t>
            </a:r>
          </a:p>
          <a:p>
            <a:pPr marL="514350" indent="-514350">
              <a:lnSpc>
                <a:spcPct val="90000"/>
              </a:lnSpc>
              <a:buAutoNum type="arabicPeriod"/>
              <a:defRPr/>
            </a:pPr>
            <a:r>
              <a:rPr lang="en-US" altLang="en-US" sz="3200" dirty="0"/>
              <a:t>1 Minute or 5 Pitches</a:t>
            </a:r>
          </a:p>
          <a:p>
            <a:pPr marL="514350" indent="-514350">
              <a:lnSpc>
                <a:spcPct val="90000"/>
              </a:lnSpc>
              <a:buAutoNum type="arabicPeriod"/>
              <a:defRPr/>
            </a:pPr>
            <a:r>
              <a:rPr lang="en-US" altLang="en-US" sz="3200" dirty="0"/>
              <a:t>No Buckets/Huddle Safely/Sportsmanship</a:t>
            </a:r>
          </a:p>
          <a:p>
            <a:pPr marL="514350" indent="-514350">
              <a:lnSpc>
                <a:spcPct val="90000"/>
              </a:lnSpc>
              <a:buAutoNum type="arabicPeriod"/>
              <a:defRPr/>
            </a:pPr>
            <a:endParaRPr lang="en-US" altLang="en-US" sz="3200" dirty="0"/>
          </a:p>
          <a:p>
            <a:pPr marL="400050" lvl="1" indent="0">
              <a:lnSpc>
                <a:spcPct val="90000"/>
              </a:lnSpc>
              <a:buClr>
                <a:srgbClr val="CCFF33"/>
              </a:buClr>
              <a:buSzPct val="125000"/>
              <a:buFontTx/>
              <a:buNone/>
              <a:defRPr/>
            </a:pPr>
            <a:endParaRPr lang="en-US" altLang="en-US" dirty="0"/>
          </a:p>
          <a:p>
            <a:pPr>
              <a:lnSpc>
                <a:spcPct val="90000"/>
              </a:lnSpc>
              <a:defRPr/>
            </a:pPr>
            <a:endParaRPr lang="en-US" altLang="en-US" dirty="0"/>
          </a:p>
        </p:txBody>
      </p:sp>
    </p:spTree>
    <p:extLst>
      <p:ext uri="{BB962C8B-B14F-4D97-AF65-F5344CB8AC3E}">
        <p14:creationId xmlns:p14="http://schemas.microsoft.com/office/powerpoint/2010/main" val="1547990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Closing</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095594" y="505838"/>
            <a:ext cx="6912964" cy="7488204"/>
          </a:xfrm>
          <a:prstGeom prst="rect">
            <a:avLst/>
          </a:prstGeom>
        </p:spPr>
        <p:txBody>
          <a:bodyPr wrap="square">
            <a:spAutoFit/>
          </a:bodyPr>
          <a:lstStyle/>
          <a:p>
            <a:pPr>
              <a:lnSpc>
                <a:spcPct val="90000"/>
              </a:lnSpc>
              <a:defRPr/>
            </a:pPr>
            <a:r>
              <a:rPr lang="en-US" altLang="en-US" sz="2800" dirty="0"/>
              <a:t>What I covered above is if were all coming from the same chapter if you are one of the few “Lucky Ones” or rather “Unlucky Ones” that get the honor of working a split crew it will be challenging but doable. </a:t>
            </a:r>
          </a:p>
          <a:p>
            <a:pPr>
              <a:lnSpc>
                <a:spcPct val="90000"/>
              </a:lnSpc>
              <a:defRPr/>
            </a:pPr>
            <a:endParaRPr lang="en-US" altLang="en-US" sz="2800"/>
          </a:p>
          <a:p>
            <a:pPr>
              <a:lnSpc>
                <a:spcPct val="90000"/>
              </a:lnSpc>
              <a:defRPr/>
            </a:pPr>
            <a:r>
              <a:rPr lang="en-US" altLang="en-US" sz="2800"/>
              <a:t>Remember </a:t>
            </a:r>
            <a:r>
              <a:rPr lang="en-US" altLang="en-US" sz="2800" dirty="0"/>
              <a:t>the </a:t>
            </a:r>
            <a:r>
              <a:rPr lang="en-US" altLang="en-US" sz="2800"/>
              <a:t>following:</a:t>
            </a:r>
            <a:endParaRPr lang="en-US" altLang="en-US" sz="2800" dirty="0"/>
          </a:p>
          <a:p>
            <a:pPr>
              <a:lnSpc>
                <a:spcPct val="90000"/>
              </a:lnSpc>
              <a:defRPr/>
            </a:pPr>
            <a:r>
              <a:rPr lang="en-US" altLang="en-US" sz="2800" dirty="0"/>
              <a:t>1. Attempt to reach out and communicate with the other chapter to find out whom they are sending and maybe you’ll communicate with umpire(s).</a:t>
            </a:r>
          </a:p>
          <a:p>
            <a:pPr>
              <a:lnSpc>
                <a:spcPct val="90000"/>
              </a:lnSpc>
              <a:defRPr/>
            </a:pPr>
            <a:endParaRPr lang="en-US" altLang="en-US" sz="2800" dirty="0"/>
          </a:p>
          <a:p>
            <a:pPr>
              <a:lnSpc>
                <a:spcPct val="90000"/>
              </a:lnSpc>
              <a:defRPr/>
            </a:pPr>
            <a:r>
              <a:rPr lang="en-US" altLang="en-US" sz="2800" dirty="0"/>
              <a:t>2. You can only ensure that yourself and your partner if two of you are coming from the same chapter are there on time and ready as stated above.</a:t>
            </a:r>
          </a:p>
          <a:p>
            <a:pPr>
              <a:lnSpc>
                <a:spcPct val="90000"/>
              </a:lnSpc>
              <a:defRPr/>
            </a:pPr>
            <a:endParaRPr lang="en-US" altLang="en-US" sz="2800" dirty="0"/>
          </a:p>
          <a:p>
            <a:pPr>
              <a:lnSpc>
                <a:spcPct val="90000"/>
              </a:lnSpc>
              <a:defRPr/>
            </a:pPr>
            <a:endParaRPr lang="en-US" altLang="en-US" sz="2000" dirty="0"/>
          </a:p>
          <a:p>
            <a:pPr marL="400050" lvl="1" indent="0">
              <a:lnSpc>
                <a:spcPct val="90000"/>
              </a:lnSpc>
              <a:buClr>
                <a:srgbClr val="CCFF33"/>
              </a:buClr>
              <a:buSzPct val="125000"/>
              <a:buFontTx/>
              <a:buNone/>
              <a:defRPr/>
            </a:pPr>
            <a:endParaRPr lang="en-US" altLang="en-US" sz="2000" dirty="0"/>
          </a:p>
          <a:p>
            <a:pPr>
              <a:lnSpc>
                <a:spcPct val="90000"/>
              </a:lnSpc>
              <a:defRPr/>
            </a:pPr>
            <a:endParaRPr lang="en-US" altLang="en-US" dirty="0"/>
          </a:p>
        </p:txBody>
      </p:sp>
    </p:spTree>
    <p:extLst>
      <p:ext uri="{BB962C8B-B14F-4D97-AF65-F5344CB8AC3E}">
        <p14:creationId xmlns:p14="http://schemas.microsoft.com/office/powerpoint/2010/main" val="9988400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Closing</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119041" y="1102729"/>
            <a:ext cx="6912964" cy="5272213"/>
          </a:xfrm>
          <a:prstGeom prst="rect">
            <a:avLst/>
          </a:prstGeom>
        </p:spPr>
        <p:txBody>
          <a:bodyPr wrap="square">
            <a:spAutoFit/>
          </a:bodyPr>
          <a:lstStyle/>
          <a:p>
            <a:pPr>
              <a:lnSpc>
                <a:spcPct val="90000"/>
              </a:lnSpc>
              <a:defRPr/>
            </a:pPr>
            <a:r>
              <a:rPr lang="en-US" altLang="en-US" sz="2800" dirty="0"/>
              <a:t>3. Be ready for anything</a:t>
            </a:r>
          </a:p>
          <a:p>
            <a:pPr>
              <a:lnSpc>
                <a:spcPct val="90000"/>
              </a:lnSpc>
              <a:defRPr/>
            </a:pPr>
            <a:endParaRPr lang="en-US" altLang="en-US" sz="2800" dirty="0"/>
          </a:p>
          <a:p>
            <a:pPr>
              <a:lnSpc>
                <a:spcPct val="90000"/>
              </a:lnSpc>
              <a:defRPr/>
            </a:pPr>
            <a:r>
              <a:rPr lang="en-US" altLang="en-US" sz="2800" dirty="0"/>
              <a:t>4. On the field you are a cohesive group off the field is where you “discuss things”</a:t>
            </a:r>
          </a:p>
          <a:p>
            <a:pPr>
              <a:lnSpc>
                <a:spcPct val="90000"/>
              </a:lnSpc>
              <a:defRPr/>
            </a:pPr>
            <a:endParaRPr lang="en-US" altLang="en-US" sz="2800" dirty="0"/>
          </a:p>
          <a:p>
            <a:pPr>
              <a:lnSpc>
                <a:spcPct val="90000"/>
              </a:lnSpc>
              <a:defRPr/>
            </a:pPr>
            <a:r>
              <a:rPr lang="en-US" altLang="en-US" sz="2800" dirty="0"/>
              <a:t>5. If you have an incident remember you MUST contact two (2) of the following personnel.</a:t>
            </a:r>
          </a:p>
          <a:p>
            <a:pPr>
              <a:lnSpc>
                <a:spcPct val="90000"/>
              </a:lnSpc>
              <a:defRPr/>
            </a:pPr>
            <a:r>
              <a:rPr lang="en-US" altLang="en-US" sz="2800" dirty="0"/>
              <a:t>a. President- Oscar Strain</a:t>
            </a:r>
          </a:p>
          <a:p>
            <a:pPr>
              <a:lnSpc>
                <a:spcPct val="90000"/>
              </a:lnSpc>
              <a:defRPr/>
            </a:pPr>
            <a:r>
              <a:rPr lang="en-US" altLang="en-US" sz="2800" dirty="0"/>
              <a:t>b. VP/UIC- Tom Cremeans</a:t>
            </a:r>
          </a:p>
          <a:p>
            <a:pPr>
              <a:lnSpc>
                <a:spcPct val="90000"/>
              </a:lnSpc>
              <a:defRPr/>
            </a:pPr>
            <a:r>
              <a:rPr lang="en-US" altLang="en-US" sz="2800" dirty="0"/>
              <a:t>c. Assigner- Chuck Allen</a:t>
            </a:r>
          </a:p>
          <a:p>
            <a:pPr>
              <a:lnSpc>
                <a:spcPct val="90000"/>
              </a:lnSpc>
              <a:defRPr/>
            </a:pPr>
            <a:r>
              <a:rPr lang="en-US" altLang="en-US" sz="2800" dirty="0"/>
              <a:t>d. Treasurer- Shane Helms</a:t>
            </a:r>
          </a:p>
          <a:p>
            <a:pPr marL="400050" lvl="1" indent="0">
              <a:lnSpc>
                <a:spcPct val="90000"/>
              </a:lnSpc>
              <a:buClr>
                <a:srgbClr val="CCFF33"/>
              </a:buClr>
              <a:buSzPct val="125000"/>
              <a:buFontTx/>
              <a:buNone/>
              <a:defRPr/>
            </a:pPr>
            <a:endParaRPr lang="en-US" altLang="en-US" sz="2000" dirty="0"/>
          </a:p>
          <a:p>
            <a:pPr>
              <a:lnSpc>
                <a:spcPct val="90000"/>
              </a:lnSpc>
              <a:defRPr/>
            </a:pPr>
            <a:endParaRPr lang="en-US" altLang="en-US" dirty="0"/>
          </a:p>
        </p:txBody>
      </p:sp>
    </p:spTree>
    <p:extLst>
      <p:ext uri="{BB962C8B-B14F-4D97-AF65-F5344CB8AC3E}">
        <p14:creationId xmlns:p14="http://schemas.microsoft.com/office/powerpoint/2010/main" val="2000602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Closing</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227206" y="1189109"/>
            <a:ext cx="6696635" cy="4579715"/>
          </a:xfrm>
          <a:prstGeom prst="rect">
            <a:avLst/>
          </a:prstGeom>
        </p:spPr>
        <p:txBody>
          <a:bodyPr wrap="square">
            <a:spAutoFit/>
          </a:bodyPr>
          <a:lstStyle/>
          <a:p>
            <a:pPr>
              <a:lnSpc>
                <a:spcPct val="90000"/>
              </a:lnSpc>
              <a:defRPr/>
            </a:pPr>
            <a:r>
              <a:rPr lang="en-US" altLang="en-US" sz="3200" dirty="0"/>
              <a:t>Everything said above only happens if everything falls in line. As always be ready for the unexpected and be flexible. After all we are there for the Coaches as they either chose us or we were selected by our chapter leadership. Represent the TYLER LONE STAR SOFTBALL CHAPTER with professionalism and pride.</a:t>
            </a:r>
          </a:p>
          <a:p>
            <a:pPr marL="400050" lvl="1" indent="0">
              <a:lnSpc>
                <a:spcPct val="90000"/>
              </a:lnSpc>
              <a:buClr>
                <a:srgbClr val="CCFF33"/>
              </a:buClr>
              <a:buSzPct val="125000"/>
              <a:buFontTx/>
              <a:buNone/>
              <a:defRPr/>
            </a:pPr>
            <a:endParaRPr lang="en-US" altLang="en-US" dirty="0"/>
          </a:p>
          <a:p>
            <a:pPr>
              <a:lnSpc>
                <a:spcPct val="90000"/>
              </a:lnSpc>
              <a:defRPr/>
            </a:pPr>
            <a:endParaRPr lang="en-US" altLang="en-US" dirty="0"/>
          </a:p>
        </p:txBody>
      </p:sp>
    </p:spTree>
    <p:extLst>
      <p:ext uri="{BB962C8B-B14F-4D97-AF65-F5344CB8AC3E}">
        <p14:creationId xmlns:p14="http://schemas.microsoft.com/office/powerpoint/2010/main" val="1223230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146395"/>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Notification</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1C67BC30-D727-4944-9B7A-80D330FF74A5}"/>
              </a:ext>
            </a:extLst>
          </p:cNvPr>
          <p:cNvSpPr/>
          <p:nvPr/>
        </p:nvSpPr>
        <p:spPr>
          <a:xfrm>
            <a:off x="5271950" y="1471541"/>
            <a:ext cx="6589850" cy="3637919"/>
          </a:xfrm>
          <a:prstGeom prst="rect">
            <a:avLst/>
          </a:prstGeom>
        </p:spPr>
        <p:txBody>
          <a:bodyPr wrap="square">
            <a:spAutoFit/>
          </a:bodyPr>
          <a:lstStyle/>
          <a:p>
            <a:pPr>
              <a:lnSpc>
                <a:spcPct val="90000"/>
              </a:lnSpc>
              <a:defRPr/>
            </a:pPr>
            <a:r>
              <a:rPr lang="en-US" altLang="en-US" sz="3600" dirty="0"/>
              <a:t>Congratulations you’ve made it,  you’ve been selected to work a post-season contest. </a:t>
            </a:r>
          </a:p>
          <a:p>
            <a:pPr>
              <a:lnSpc>
                <a:spcPct val="90000"/>
              </a:lnSpc>
              <a:defRPr/>
            </a:pPr>
            <a:endParaRPr lang="en-US" altLang="en-US" sz="3600" dirty="0"/>
          </a:p>
          <a:p>
            <a:pPr>
              <a:lnSpc>
                <a:spcPct val="90000"/>
              </a:lnSpc>
              <a:defRPr/>
            </a:pPr>
            <a:r>
              <a:rPr lang="en-US" altLang="en-US" sz="3600" dirty="0"/>
              <a:t>Now what do you do next?</a:t>
            </a:r>
          </a:p>
          <a:p>
            <a:pPr>
              <a:lnSpc>
                <a:spcPct val="90000"/>
              </a:lnSpc>
              <a:defRPr/>
            </a:pPr>
            <a:endParaRPr lang="en-US" altLang="en-US" sz="4000" dirty="0"/>
          </a:p>
          <a:p>
            <a:pPr marL="400050" lvl="1" indent="0">
              <a:lnSpc>
                <a:spcPct val="90000"/>
              </a:lnSpc>
              <a:buClr>
                <a:srgbClr val="CCFF33"/>
              </a:buClr>
              <a:buSzPct val="125000"/>
              <a:buFontTx/>
              <a:buNone/>
              <a:defRPr/>
            </a:pPr>
            <a:endParaRPr lang="en-US" altLang="en-US" dirty="0"/>
          </a:p>
          <a:p>
            <a:pPr>
              <a:lnSpc>
                <a:spcPct val="90000"/>
              </a:lnSpc>
              <a:defRPr/>
            </a:pPr>
            <a:endParaRPr lang="en-US" altLang="en-US" dirty="0"/>
          </a:p>
        </p:txBody>
      </p:sp>
    </p:spTree>
    <p:extLst>
      <p:ext uri="{BB962C8B-B14F-4D97-AF65-F5344CB8AC3E}">
        <p14:creationId xmlns:p14="http://schemas.microsoft.com/office/powerpoint/2010/main" val="24685545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4-Person Mechanics</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Preface</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110474" y="698835"/>
            <a:ext cx="6696635" cy="5770811"/>
          </a:xfrm>
          <a:prstGeom prst="rect">
            <a:avLst/>
          </a:prstGeom>
        </p:spPr>
        <p:txBody>
          <a:bodyPr wrap="square">
            <a:spAutoFit/>
          </a:bodyPr>
          <a:lstStyle/>
          <a:p>
            <a:pPr>
              <a:lnSpc>
                <a:spcPct val="90000"/>
              </a:lnSpc>
              <a:defRPr/>
            </a:pPr>
            <a:r>
              <a:rPr lang="en-US" altLang="en-US" sz="2800" dirty="0"/>
              <a:t>Although it is not unheard of that a single chapter will provide four umpires for a game it is usually a split crew where each Head Coach’s home chapter supplies two umpires each. In this instance if the HC we cover is home for the game, then we will have the Plate and our partner will be on 2B, while the visiting HC’s umpires will be on 1B and 3B. </a:t>
            </a:r>
          </a:p>
          <a:p>
            <a:pPr>
              <a:lnSpc>
                <a:spcPct val="90000"/>
              </a:lnSpc>
              <a:defRPr/>
            </a:pPr>
            <a:r>
              <a:rPr lang="en-US" altLang="en-US" sz="2800" dirty="0"/>
              <a:t>It will be imperative as the Plate Umpire that you have a good pre-game meeting, and you discuss how you want your fellow umpires to cover the game. Remind them of our statement (See Below).</a:t>
            </a:r>
          </a:p>
          <a:p>
            <a:pPr>
              <a:lnSpc>
                <a:spcPct val="90000"/>
              </a:lnSpc>
              <a:defRPr/>
            </a:pPr>
            <a:endParaRPr lang="en-US" altLang="en-US" dirty="0"/>
          </a:p>
        </p:txBody>
      </p:sp>
    </p:spTree>
    <p:extLst>
      <p:ext uri="{BB962C8B-B14F-4D97-AF65-F5344CB8AC3E}">
        <p14:creationId xmlns:p14="http://schemas.microsoft.com/office/powerpoint/2010/main" val="11199357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4-Person Mechanics</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Preface</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123931" y="640469"/>
            <a:ext cx="6903185" cy="5770811"/>
          </a:xfrm>
          <a:prstGeom prst="rect">
            <a:avLst/>
          </a:prstGeom>
        </p:spPr>
        <p:txBody>
          <a:bodyPr wrap="square">
            <a:spAutoFit/>
          </a:bodyPr>
          <a:lstStyle/>
          <a:p>
            <a:pPr>
              <a:lnSpc>
                <a:spcPct val="90000"/>
              </a:lnSpc>
              <a:defRPr/>
            </a:pPr>
            <a:r>
              <a:rPr lang="en-US" altLang="en-US" sz="2800" dirty="0"/>
              <a:t>“If you are going to deviate communicate”</a:t>
            </a:r>
          </a:p>
          <a:p>
            <a:pPr>
              <a:lnSpc>
                <a:spcPct val="90000"/>
              </a:lnSpc>
              <a:defRPr/>
            </a:pPr>
            <a:endParaRPr lang="en-US" altLang="en-US" sz="2800" dirty="0"/>
          </a:p>
          <a:p>
            <a:pPr>
              <a:lnSpc>
                <a:spcPct val="90000"/>
              </a:lnSpc>
              <a:defRPr/>
            </a:pPr>
            <a:r>
              <a:rPr lang="en-US" altLang="en-US" sz="2800" dirty="0"/>
              <a:t>*** Our goal is to ALWAYS have a BLUE in front of the runners***</a:t>
            </a:r>
          </a:p>
          <a:p>
            <a:pPr>
              <a:lnSpc>
                <a:spcPct val="90000"/>
              </a:lnSpc>
              <a:defRPr/>
            </a:pPr>
            <a:endParaRPr lang="en-US" altLang="en-US" sz="2800" dirty="0"/>
          </a:p>
          <a:p>
            <a:pPr>
              <a:lnSpc>
                <a:spcPct val="90000"/>
              </a:lnSpc>
              <a:defRPr/>
            </a:pPr>
            <a:r>
              <a:rPr lang="en-US" altLang="en-US" sz="2800" dirty="0"/>
              <a:t>Plate Umpire part of your review during your pre-game will need to include where you will go if you have a check swing appeal.</a:t>
            </a:r>
          </a:p>
          <a:p>
            <a:pPr>
              <a:lnSpc>
                <a:spcPct val="90000"/>
              </a:lnSpc>
              <a:defRPr/>
            </a:pPr>
            <a:endParaRPr lang="en-US" altLang="en-US" sz="2800" dirty="0"/>
          </a:p>
          <a:p>
            <a:pPr marL="514350" indent="-514350">
              <a:lnSpc>
                <a:spcPct val="90000"/>
              </a:lnSpc>
              <a:buAutoNum type="alphaLcPeriod"/>
              <a:defRPr/>
            </a:pPr>
            <a:r>
              <a:rPr lang="en-US" altLang="en-US" sz="2800" dirty="0"/>
              <a:t>If you have a RH Batter, then you will go to the 1BU</a:t>
            </a:r>
          </a:p>
          <a:p>
            <a:pPr marL="514350" indent="-514350">
              <a:lnSpc>
                <a:spcPct val="90000"/>
              </a:lnSpc>
              <a:buAutoNum type="alphaLcPeriod"/>
              <a:defRPr/>
            </a:pPr>
            <a:endParaRPr lang="en-US" altLang="en-US" sz="2800" dirty="0"/>
          </a:p>
          <a:p>
            <a:pPr marL="514350" indent="-514350">
              <a:lnSpc>
                <a:spcPct val="90000"/>
              </a:lnSpc>
              <a:buAutoNum type="alphaLcPeriod"/>
              <a:defRPr/>
            </a:pPr>
            <a:r>
              <a:rPr lang="en-US" altLang="en-US" sz="2800" dirty="0"/>
              <a:t>If you have a LH Batter, then you will go to the 3BU</a:t>
            </a:r>
          </a:p>
          <a:p>
            <a:pPr>
              <a:lnSpc>
                <a:spcPct val="90000"/>
              </a:lnSpc>
              <a:defRPr/>
            </a:pPr>
            <a:endParaRPr lang="en-US" altLang="en-US" dirty="0"/>
          </a:p>
        </p:txBody>
      </p:sp>
    </p:spTree>
    <p:extLst>
      <p:ext uri="{BB962C8B-B14F-4D97-AF65-F5344CB8AC3E}">
        <p14:creationId xmlns:p14="http://schemas.microsoft.com/office/powerpoint/2010/main" val="4262596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4-Person Mechanics</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Start Positions</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032602" y="625683"/>
            <a:ext cx="6696635" cy="6020110"/>
          </a:xfrm>
          <a:prstGeom prst="rect">
            <a:avLst/>
          </a:prstGeom>
        </p:spPr>
        <p:txBody>
          <a:bodyPr wrap="square">
            <a:spAutoFit/>
          </a:bodyPr>
          <a:lstStyle/>
          <a:p>
            <a:pPr>
              <a:lnSpc>
                <a:spcPct val="90000"/>
              </a:lnSpc>
              <a:defRPr/>
            </a:pPr>
            <a:r>
              <a:rPr lang="en-US" altLang="en-US" sz="2800" dirty="0"/>
              <a:t>PU= Plate Umpire - Starts behind the dish</a:t>
            </a:r>
          </a:p>
          <a:p>
            <a:pPr>
              <a:lnSpc>
                <a:spcPct val="90000"/>
              </a:lnSpc>
              <a:defRPr/>
            </a:pPr>
            <a:endParaRPr lang="en-US" altLang="en-US" sz="2800" dirty="0"/>
          </a:p>
          <a:p>
            <a:pPr>
              <a:lnSpc>
                <a:spcPct val="90000"/>
              </a:lnSpc>
              <a:defRPr/>
            </a:pPr>
            <a:r>
              <a:rPr lang="en-US" altLang="en-US" sz="2800" dirty="0"/>
              <a:t>1BU= (1st Base Umpire) - Start on the 1B Line 6-10 Feet slightly off the line with your belt buckle facing home plate. Set Position</a:t>
            </a:r>
          </a:p>
          <a:p>
            <a:pPr>
              <a:lnSpc>
                <a:spcPct val="90000"/>
              </a:lnSpc>
              <a:defRPr/>
            </a:pPr>
            <a:endParaRPr lang="en-US" altLang="en-US" sz="2800" dirty="0"/>
          </a:p>
          <a:p>
            <a:pPr>
              <a:lnSpc>
                <a:spcPct val="90000"/>
              </a:lnSpc>
              <a:defRPr/>
            </a:pPr>
            <a:r>
              <a:rPr lang="en-US" altLang="en-US" sz="2800" dirty="0"/>
              <a:t>2BU= (2nd Base Umpire)- Modified B Position 6-10 Feet behind 2B and inline with </a:t>
            </a:r>
          </a:p>
          <a:p>
            <a:pPr>
              <a:lnSpc>
                <a:spcPct val="90000"/>
              </a:lnSpc>
              <a:defRPr/>
            </a:pPr>
            <a:r>
              <a:rPr lang="en-US" altLang="en-US" sz="2800" dirty="0"/>
              <a:t>3B with your belt buckle facing home plate. Set Position</a:t>
            </a:r>
          </a:p>
          <a:p>
            <a:pPr>
              <a:lnSpc>
                <a:spcPct val="90000"/>
              </a:lnSpc>
              <a:defRPr/>
            </a:pPr>
            <a:endParaRPr lang="en-US" altLang="en-US" sz="2800" dirty="0"/>
          </a:p>
          <a:p>
            <a:pPr>
              <a:lnSpc>
                <a:spcPct val="90000"/>
              </a:lnSpc>
              <a:defRPr/>
            </a:pPr>
            <a:r>
              <a:rPr lang="en-US" altLang="en-US" sz="2800" dirty="0"/>
              <a:t>3BU= (3rd Base Umpire) - Start on Left Foul Line, 6-10 Feet slightly off the line with your belt buckle facing home plate. Set Position</a:t>
            </a:r>
          </a:p>
          <a:p>
            <a:pPr marL="400050" lvl="1" indent="0">
              <a:lnSpc>
                <a:spcPct val="90000"/>
              </a:lnSpc>
              <a:buClr>
                <a:srgbClr val="CCFF33"/>
              </a:buClr>
              <a:buSzPct val="125000"/>
              <a:buFontTx/>
              <a:buNone/>
              <a:defRPr/>
            </a:pPr>
            <a:endParaRPr lang="en-US" altLang="en-US" dirty="0"/>
          </a:p>
          <a:p>
            <a:pPr>
              <a:lnSpc>
                <a:spcPct val="90000"/>
              </a:lnSpc>
              <a:defRPr/>
            </a:pPr>
            <a:endParaRPr lang="en-US" altLang="en-US" dirty="0"/>
          </a:p>
        </p:txBody>
      </p:sp>
    </p:spTree>
    <p:extLst>
      <p:ext uri="{BB962C8B-B14F-4D97-AF65-F5344CB8AC3E}">
        <p14:creationId xmlns:p14="http://schemas.microsoft.com/office/powerpoint/2010/main" val="23548543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0" y="1175878"/>
            <a:ext cx="4103747"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4- Person Mechanics</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Flyball Coverage in the “V”</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123931" y="625683"/>
            <a:ext cx="6903185" cy="5438412"/>
          </a:xfrm>
          <a:prstGeom prst="rect">
            <a:avLst/>
          </a:prstGeom>
        </p:spPr>
        <p:txBody>
          <a:bodyPr wrap="square">
            <a:spAutoFit/>
          </a:bodyPr>
          <a:lstStyle/>
          <a:p>
            <a:pPr>
              <a:lnSpc>
                <a:spcPct val="90000"/>
              </a:lnSpc>
              <a:defRPr/>
            </a:pPr>
            <a:r>
              <a:rPr lang="en-US" altLang="en-US" sz="2800" dirty="0"/>
              <a:t>Flyball/Line Shots-</a:t>
            </a:r>
          </a:p>
          <a:p>
            <a:pPr>
              <a:lnSpc>
                <a:spcPct val="90000"/>
              </a:lnSpc>
              <a:defRPr/>
            </a:pPr>
            <a:endParaRPr lang="en-US" altLang="en-US" sz="2800" dirty="0"/>
          </a:p>
          <a:p>
            <a:pPr>
              <a:lnSpc>
                <a:spcPct val="90000"/>
              </a:lnSpc>
              <a:defRPr/>
            </a:pPr>
            <a:r>
              <a:rPr lang="en-US" altLang="en-US" sz="2800" dirty="0"/>
              <a:t>Flyball/Line Shot to anywhere in the V (Between the RF and LF)- </a:t>
            </a:r>
          </a:p>
          <a:p>
            <a:pPr>
              <a:lnSpc>
                <a:spcPct val="90000"/>
              </a:lnSpc>
              <a:defRPr/>
            </a:pPr>
            <a:endParaRPr lang="en-US" altLang="en-US" sz="2800" dirty="0"/>
          </a:p>
          <a:p>
            <a:pPr>
              <a:lnSpc>
                <a:spcPct val="90000"/>
              </a:lnSpc>
              <a:defRPr/>
            </a:pPr>
            <a:r>
              <a:rPr lang="en-US" altLang="en-US" sz="2800" dirty="0"/>
              <a:t>2BU will go out (Chase) and observe the play and make the call. Then they will turn and face the infield and assist in any adjudication if needed. </a:t>
            </a:r>
          </a:p>
          <a:p>
            <a:pPr>
              <a:lnSpc>
                <a:spcPct val="90000"/>
              </a:lnSpc>
              <a:defRPr/>
            </a:pPr>
            <a:endParaRPr lang="en-US" altLang="en-US" sz="2800" dirty="0"/>
          </a:p>
          <a:p>
            <a:pPr>
              <a:lnSpc>
                <a:spcPct val="90000"/>
              </a:lnSpc>
              <a:defRPr/>
            </a:pPr>
            <a:r>
              <a:rPr lang="en-US" altLang="en-US" sz="2800" dirty="0"/>
              <a:t>1BU will button hook in and observe the runner as they pass 1B. </a:t>
            </a:r>
          </a:p>
          <a:p>
            <a:pPr>
              <a:lnSpc>
                <a:spcPct val="90000"/>
              </a:lnSpc>
              <a:defRPr/>
            </a:pPr>
            <a:endParaRPr lang="en-US" altLang="en-US" sz="3200" dirty="0"/>
          </a:p>
          <a:p>
            <a:pPr>
              <a:lnSpc>
                <a:spcPct val="90000"/>
              </a:lnSpc>
              <a:defRPr/>
            </a:pPr>
            <a:endParaRPr lang="en-US" altLang="en-US" dirty="0"/>
          </a:p>
        </p:txBody>
      </p:sp>
    </p:spTree>
    <p:extLst>
      <p:ext uri="{BB962C8B-B14F-4D97-AF65-F5344CB8AC3E}">
        <p14:creationId xmlns:p14="http://schemas.microsoft.com/office/powerpoint/2010/main" val="16957869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0" y="1175878"/>
            <a:ext cx="4210751" cy="2763823"/>
          </a:xfrm>
        </p:spPr>
        <p:txBody>
          <a:bodyPr vert="horz" lIns="91440" tIns="45720" rIns="91440" bIns="45720" rtlCol="0" anchor="b">
            <a:normAutofit/>
          </a:bodyPr>
          <a:lstStyle/>
          <a:p>
            <a:r>
              <a:rPr lang="en-US" sz="3600" b="1" dirty="0">
                <a:solidFill>
                  <a:srgbClr val="0070C0"/>
                </a:solidFill>
                <a:latin typeface="Calibri" panose="020F0502020204030204" pitchFamily="34" charset="0"/>
                <a:cs typeface="Times New Roman" panose="02020603050405020304" pitchFamily="18" charset="0"/>
              </a:rPr>
              <a:t>4- Person Mechanics</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0199BD-885B-4858-95E7-F92717ECC187}"/>
              </a:ext>
            </a:extLst>
          </p:cNvPr>
          <p:cNvSpPr/>
          <p:nvPr/>
        </p:nvSpPr>
        <p:spPr>
          <a:xfrm>
            <a:off x="5123931" y="139690"/>
            <a:ext cx="6903185" cy="6158609"/>
          </a:xfrm>
          <a:prstGeom prst="rect">
            <a:avLst/>
          </a:prstGeom>
        </p:spPr>
        <p:txBody>
          <a:bodyPr wrap="square">
            <a:spAutoFit/>
          </a:bodyPr>
          <a:lstStyle/>
          <a:p>
            <a:pPr>
              <a:lnSpc>
                <a:spcPct val="90000"/>
              </a:lnSpc>
              <a:defRPr/>
            </a:pPr>
            <a:r>
              <a:rPr lang="en-US" altLang="en-US" sz="2800" dirty="0"/>
              <a:t>3BU will come across the infield (same as 3-Person) toward 2B and be ready to make a call if needed. </a:t>
            </a:r>
          </a:p>
          <a:p>
            <a:pPr>
              <a:lnSpc>
                <a:spcPct val="90000"/>
              </a:lnSpc>
              <a:defRPr/>
            </a:pPr>
            <a:endParaRPr lang="en-US" altLang="en-US" sz="2800" dirty="0"/>
          </a:p>
          <a:p>
            <a:pPr>
              <a:lnSpc>
                <a:spcPct val="90000"/>
              </a:lnSpc>
              <a:defRPr/>
            </a:pPr>
            <a:r>
              <a:rPr lang="en-US" altLang="en-US" sz="2800" dirty="0"/>
              <a:t>PU will move holding zone on the 3B Line and be ready to make a call at 3B if needed.</a:t>
            </a:r>
          </a:p>
          <a:p>
            <a:pPr>
              <a:lnSpc>
                <a:spcPct val="90000"/>
              </a:lnSpc>
              <a:defRPr/>
            </a:pPr>
            <a:r>
              <a:rPr lang="en-US" altLang="en-US" sz="2800" dirty="0"/>
              <a:t> </a:t>
            </a:r>
          </a:p>
          <a:p>
            <a:pPr>
              <a:lnSpc>
                <a:spcPct val="90000"/>
              </a:lnSpc>
              <a:defRPr/>
            </a:pPr>
            <a:r>
              <a:rPr lang="en-US" altLang="en-US" sz="2800" dirty="0"/>
              <a:t>1BU will go to their holding zone and be ready to move toward the Plate and make a call if needed. </a:t>
            </a:r>
          </a:p>
          <a:p>
            <a:pPr>
              <a:lnSpc>
                <a:spcPct val="90000"/>
              </a:lnSpc>
              <a:defRPr/>
            </a:pPr>
            <a:endParaRPr lang="en-US" altLang="en-US" sz="2800" dirty="0"/>
          </a:p>
          <a:p>
            <a:pPr>
              <a:lnSpc>
                <a:spcPct val="90000"/>
              </a:lnSpc>
              <a:defRPr/>
            </a:pPr>
            <a:r>
              <a:rPr lang="en-US" altLang="en-US" sz="2800" dirty="0"/>
              <a:t>Once all play has ceased the 1BU will call time and all Umpires will move to their next position. We will always keep an eye on the players.</a:t>
            </a:r>
          </a:p>
          <a:p>
            <a:pPr>
              <a:lnSpc>
                <a:spcPct val="90000"/>
              </a:lnSpc>
              <a:defRPr/>
            </a:pPr>
            <a:endParaRPr lang="en-US" altLang="en-US" dirty="0"/>
          </a:p>
        </p:txBody>
      </p:sp>
      <p:sp>
        <p:nvSpPr>
          <p:cNvPr id="11" name="Title 1">
            <a:extLst>
              <a:ext uri="{FF2B5EF4-FFF2-40B4-BE49-F238E27FC236}">
                <a16:creationId xmlns:a16="http://schemas.microsoft.com/office/drawing/2014/main" id="{A67D1C8D-16CF-49B4-B530-C866BF2B757D}"/>
              </a:ext>
            </a:extLst>
          </p:cNvPr>
          <p:cNvSpPr txBox="1">
            <a:spLocks/>
          </p:cNvSpPr>
          <p:nvPr/>
        </p:nvSpPr>
        <p:spPr>
          <a:xfrm>
            <a:off x="462763" y="4725253"/>
            <a:ext cx="4023360" cy="1316242"/>
          </a:xfrm>
          <a:prstGeom prst="rect">
            <a:avLst/>
          </a:prstGeom>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Flyball Coverage in the “V”</a:t>
            </a:r>
            <a:br>
              <a:rPr lang="en-US" sz="4800" dirty="0"/>
            </a:br>
            <a:br>
              <a:rPr lang="en-US" sz="4800" b="1" dirty="0"/>
            </a:br>
            <a:endParaRPr lang="en-US" sz="4800" b="1" dirty="0"/>
          </a:p>
        </p:txBody>
      </p:sp>
    </p:spTree>
    <p:extLst>
      <p:ext uri="{BB962C8B-B14F-4D97-AF65-F5344CB8AC3E}">
        <p14:creationId xmlns:p14="http://schemas.microsoft.com/office/powerpoint/2010/main" val="5980545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123202" cy="2763823"/>
          </a:xfrm>
        </p:spPr>
        <p:txBody>
          <a:bodyPr vert="horz" lIns="91440" tIns="45720" rIns="91440" bIns="45720" rtlCol="0" anchor="b">
            <a:normAutofit/>
          </a:bodyPr>
          <a:lstStyle/>
          <a:p>
            <a:r>
              <a:rPr lang="en-US" sz="3600" b="1" dirty="0">
                <a:solidFill>
                  <a:srgbClr val="0070C0"/>
                </a:solidFill>
                <a:latin typeface="Calibri" panose="020F0502020204030204" pitchFamily="34" charset="0"/>
                <a:cs typeface="Times New Roman" panose="02020603050405020304" pitchFamily="18" charset="0"/>
              </a:rPr>
              <a:t>4- Person Mechanics</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Flyball Coverage to RF and the Foul Line.</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123931" y="1175878"/>
            <a:ext cx="6903185" cy="4219617"/>
          </a:xfrm>
          <a:prstGeom prst="rect">
            <a:avLst/>
          </a:prstGeom>
        </p:spPr>
        <p:txBody>
          <a:bodyPr wrap="square">
            <a:spAutoFit/>
          </a:bodyPr>
          <a:lstStyle/>
          <a:p>
            <a:pPr>
              <a:lnSpc>
                <a:spcPct val="90000"/>
              </a:lnSpc>
              <a:defRPr/>
            </a:pPr>
            <a:r>
              <a:rPr lang="en-US" altLang="en-US" sz="2800" dirty="0"/>
              <a:t>Flyball/Line Shot to the RF between them and the Right Foul Line-</a:t>
            </a:r>
          </a:p>
          <a:p>
            <a:pPr>
              <a:lnSpc>
                <a:spcPct val="90000"/>
              </a:lnSpc>
              <a:defRPr/>
            </a:pPr>
            <a:endParaRPr lang="en-US" altLang="en-US" sz="2800" dirty="0"/>
          </a:p>
          <a:p>
            <a:pPr>
              <a:lnSpc>
                <a:spcPct val="90000"/>
              </a:lnSpc>
              <a:defRPr/>
            </a:pPr>
            <a:r>
              <a:rPr lang="en-US" altLang="en-US" sz="2800" dirty="0"/>
              <a:t>1BU will go out (Chase), observe the play and make the call. They will face back in toward the infield and assist with adjudication if needed. </a:t>
            </a:r>
          </a:p>
          <a:p>
            <a:pPr>
              <a:lnSpc>
                <a:spcPct val="90000"/>
              </a:lnSpc>
              <a:defRPr/>
            </a:pPr>
            <a:endParaRPr lang="en-US" altLang="en-US" sz="2800" dirty="0"/>
          </a:p>
          <a:p>
            <a:pPr>
              <a:lnSpc>
                <a:spcPct val="90000"/>
              </a:lnSpc>
              <a:defRPr/>
            </a:pPr>
            <a:r>
              <a:rPr lang="en-US" altLang="en-US" sz="2800" dirty="0"/>
              <a:t>PU will trail the BR and then move toward Left Foul Line holding zone.</a:t>
            </a:r>
          </a:p>
          <a:p>
            <a:pPr>
              <a:lnSpc>
                <a:spcPct val="90000"/>
              </a:lnSpc>
              <a:defRPr/>
            </a:pPr>
            <a:endParaRPr lang="en-US" altLang="en-US" dirty="0"/>
          </a:p>
        </p:txBody>
      </p:sp>
    </p:spTree>
    <p:extLst>
      <p:ext uri="{BB962C8B-B14F-4D97-AF65-F5344CB8AC3E}">
        <p14:creationId xmlns:p14="http://schemas.microsoft.com/office/powerpoint/2010/main" val="1541399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0199BD-885B-4858-95E7-F92717ECC187}"/>
              </a:ext>
            </a:extLst>
          </p:cNvPr>
          <p:cNvSpPr/>
          <p:nvPr/>
        </p:nvSpPr>
        <p:spPr>
          <a:xfrm>
            <a:off x="5079164" y="1028963"/>
            <a:ext cx="6903185" cy="4607415"/>
          </a:xfrm>
          <a:prstGeom prst="rect">
            <a:avLst/>
          </a:prstGeom>
        </p:spPr>
        <p:txBody>
          <a:bodyPr wrap="square">
            <a:spAutoFit/>
          </a:bodyPr>
          <a:lstStyle/>
          <a:p>
            <a:pPr>
              <a:lnSpc>
                <a:spcPct val="90000"/>
              </a:lnSpc>
              <a:defRPr/>
            </a:pPr>
            <a:r>
              <a:rPr lang="en-US" altLang="en-US" sz="2800" dirty="0"/>
              <a:t>2BU move inside the diamond observe the runner touch 1B, be ready to make a call or move to Right Foul Line holding zone.</a:t>
            </a:r>
          </a:p>
          <a:p>
            <a:pPr>
              <a:lnSpc>
                <a:spcPct val="90000"/>
              </a:lnSpc>
              <a:defRPr/>
            </a:pPr>
            <a:endParaRPr lang="en-US" altLang="en-US" sz="2800" dirty="0"/>
          </a:p>
          <a:p>
            <a:pPr>
              <a:lnSpc>
                <a:spcPct val="90000"/>
              </a:lnSpc>
              <a:defRPr/>
            </a:pPr>
            <a:r>
              <a:rPr lang="en-US" altLang="en-US" sz="2800" dirty="0"/>
              <a:t>3BU will move inside the diamond toward 2B and be ready to make a call.</a:t>
            </a:r>
          </a:p>
          <a:p>
            <a:pPr>
              <a:lnSpc>
                <a:spcPct val="90000"/>
              </a:lnSpc>
              <a:defRPr/>
            </a:pPr>
            <a:endParaRPr lang="en-US" altLang="en-US" sz="2800" dirty="0"/>
          </a:p>
          <a:p>
            <a:pPr>
              <a:lnSpc>
                <a:spcPct val="90000"/>
              </a:lnSpc>
              <a:defRPr/>
            </a:pPr>
            <a:r>
              <a:rPr lang="en-US" altLang="en-US" sz="2800" dirty="0"/>
              <a:t>Once all play has ceased the PU (If not rotated to 3B will call time and all Umpires will move to their next position. We will always keep an eye on the players.</a:t>
            </a:r>
          </a:p>
          <a:p>
            <a:pPr>
              <a:lnSpc>
                <a:spcPct val="90000"/>
              </a:lnSpc>
              <a:defRPr/>
            </a:pPr>
            <a:endParaRPr lang="en-US" altLang="en-US" dirty="0"/>
          </a:p>
        </p:txBody>
      </p:sp>
      <p:sp>
        <p:nvSpPr>
          <p:cNvPr id="12" name="Title 1">
            <a:extLst>
              <a:ext uri="{FF2B5EF4-FFF2-40B4-BE49-F238E27FC236}">
                <a16:creationId xmlns:a16="http://schemas.microsoft.com/office/drawing/2014/main" id="{1D671698-14D3-4500-9C89-4D9D5A36488F}"/>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4- Person Mechanics</a:t>
            </a:r>
            <a:br>
              <a:rPr lang="en-US" sz="4800" dirty="0"/>
            </a:br>
            <a:br>
              <a:rPr lang="en-US" sz="4800" b="1" dirty="0"/>
            </a:br>
            <a:endParaRPr lang="en-US" sz="4800" b="1" dirty="0"/>
          </a:p>
        </p:txBody>
      </p:sp>
      <p:sp>
        <p:nvSpPr>
          <p:cNvPr id="13" name="Title 1">
            <a:extLst>
              <a:ext uri="{FF2B5EF4-FFF2-40B4-BE49-F238E27FC236}">
                <a16:creationId xmlns:a16="http://schemas.microsoft.com/office/drawing/2014/main" id="{542A899D-7062-4528-A352-3DE617637C04}"/>
              </a:ext>
            </a:extLst>
          </p:cNvPr>
          <p:cNvSpPr txBox="1">
            <a:spLocks/>
          </p:cNvSpPr>
          <p:nvPr/>
        </p:nvSpPr>
        <p:spPr>
          <a:xfrm>
            <a:off x="462763" y="4725253"/>
            <a:ext cx="4023360" cy="1316242"/>
          </a:xfrm>
          <a:prstGeom prst="rect">
            <a:avLst/>
          </a:prstGeom>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Flyball Coverage to RF and the Foul Line.</a:t>
            </a:r>
            <a:br>
              <a:rPr lang="en-US" sz="4800" dirty="0"/>
            </a:br>
            <a:br>
              <a:rPr lang="en-US" sz="4800" b="1" dirty="0"/>
            </a:br>
            <a:endParaRPr lang="en-US" sz="4800" b="1" dirty="0"/>
          </a:p>
        </p:txBody>
      </p:sp>
    </p:spTree>
    <p:extLst>
      <p:ext uri="{BB962C8B-B14F-4D97-AF65-F5344CB8AC3E}">
        <p14:creationId xmlns:p14="http://schemas.microsoft.com/office/powerpoint/2010/main" val="12406024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0199BD-885B-4858-95E7-F92717ECC187}"/>
              </a:ext>
            </a:extLst>
          </p:cNvPr>
          <p:cNvSpPr/>
          <p:nvPr/>
        </p:nvSpPr>
        <p:spPr>
          <a:xfrm>
            <a:off x="4985418" y="771988"/>
            <a:ext cx="6903185" cy="5383012"/>
          </a:xfrm>
          <a:prstGeom prst="rect">
            <a:avLst/>
          </a:prstGeom>
        </p:spPr>
        <p:txBody>
          <a:bodyPr wrap="square">
            <a:spAutoFit/>
          </a:bodyPr>
          <a:lstStyle/>
          <a:p>
            <a:pPr>
              <a:lnSpc>
                <a:spcPct val="90000"/>
              </a:lnSpc>
              <a:defRPr/>
            </a:pPr>
            <a:r>
              <a:rPr lang="en-US" altLang="en-US" sz="2800" dirty="0"/>
              <a:t>Flyball/Line Shot to the LF between them and the Left Foul Line-</a:t>
            </a:r>
          </a:p>
          <a:p>
            <a:pPr>
              <a:lnSpc>
                <a:spcPct val="90000"/>
              </a:lnSpc>
              <a:defRPr/>
            </a:pPr>
            <a:endParaRPr lang="en-US" altLang="en-US" sz="2800" dirty="0"/>
          </a:p>
          <a:p>
            <a:pPr>
              <a:lnSpc>
                <a:spcPct val="90000"/>
              </a:lnSpc>
              <a:defRPr/>
            </a:pPr>
            <a:r>
              <a:rPr lang="en-US" altLang="en-US" sz="2800" dirty="0"/>
              <a:t>a. 3BU will go out, observe the play and make the call. They will face back in toward the infield and assist with adjudication if needed. </a:t>
            </a:r>
          </a:p>
          <a:p>
            <a:pPr>
              <a:lnSpc>
                <a:spcPct val="90000"/>
              </a:lnSpc>
              <a:defRPr/>
            </a:pPr>
            <a:endParaRPr lang="en-US" altLang="en-US" sz="2800" dirty="0"/>
          </a:p>
          <a:p>
            <a:pPr>
              <a:lnSpc>
                <a:spcPct val="90000"/>
              </a:lnSpc>
              <a:defRPr/>
            </a:pPr>
            <a:r>
              <a:rPr lang="en-US" altLang="en-US" sz="2800" dirty="0"/>
              <a:t>b. 1BU will button hook in and observe the runner as they pass 1B, then move to holing zone. </a:t>
            </a:r>
          </a:p>
          <a:p>
            <a:pPr>
              <a:lnSpc>
                <a:spcPct val="90000"/>
              </a:lnSpc>
              <a:defRPr/>
            </a:pPr>
            <a:endParaRPr lang="en-US" altLang="en-US" sz="2800" dirty="0"/>
          </a:p>
          <a:p>
            <a:pPr>
              <a:lnSpc>
                <a:spcPct val="90000"/>
              </a:lnSpc>
              <a:defRPr/>
            </a:pPr>
            <a:r>
              <a:rPr lang="en-US" altLang="en-US" sz="2800" dirty="0"/>
              <a:t>c. 2BU will move inside the diamond and will watch 2B, be ready to make a call.</a:t>
            </a:r>
          </a:p>
          <a:p>
            <a:pPr>
              <a:lnSpc>
                <a:spcPct val="90000"/>
              </a:lnSpc>
              <a:defRPr/>
            </a:pPr>
            <a:endParaRPr lang="en-US" altLang="en-US" dirty="0"/>
          </a:p>
        </p:txBody>
      </p:sp>
      <p:sp>
        <p:nvSpPr>
          <p:cNvPr id="12" name="Title 1">
            <a:extLst>
              <a:ext uri="{FF2B5EF4-FFF2-40B4-BE49-F238E27FC236}">
                <a16:creationId xmlns:a16="http://schemas.microsoft.com/office/drawing/2014/main" id="{7C6DE021-F672-44EA-BE8C-003998C1C9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4- Person Mechanics</a:t>
            </a:r>
            <a:br>
              <a:rPr lang="en-US" sz="4800" dirty="0"/>
            </a:br>
            <a:br>
              <a:rPr lang="en-US" sz="4800" b="1" dirty="0"/>
            </a:br>
            <a:endParaRPr lang="en-US" sz="4800" b="1" dirty="0"/>
          </a:p>
        </p:txBody>
      </p:sp>
      <p:sp>
        <p:nvSpPr>
          <p:cNvPr id="13" name="Title 1">
            <a:extLst>
              <a:ext uri="{FF2B5EF4-FFF2-40B4-BE49-F238E27FC236}">
                <a16:creationId xmlns:a16="http://schemas.microsoft.com/office/drawing/2014/main" id="{68CC5F7A-3545-47DB-A40A-2FFFBEAA5201}"/>
              </a:ext>
            </a:extLst>
          </p:cNvPr>
          <p:cNvSpPr txBox="1">
            <a:spLocks/>
          </p:cNvSpPr>
          <p:nvPr/>
        </p:nvSpPr>
        <p:spPr>
          <a:xfrm>
            <a:off x="462763" y="4725253"/>
            <a:ext cx="4023360" cy="1316242"/>
          </a:xfrm>
          <a:prstGeom prst="rect">
            <a:avLst/>
          </a:prstGeom>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Flyball Coverage to LF and the Foul Line.</a:t>
            </a:r>
            <a:br>
              <a:rPr lang="en-US" sz="4800" dirty="0"/>
            </a:br>
            <a:br>
              <a:rPr lang="en-US" sz="4800" b="1" dirty="0"/>
            </a:br>
            <a:endParaRPr lang="en-US" sz="4800" b="1" dirty="0"/>
          </a:p>
        </p:txBody>
      </p:sp>
    </p:spTree>
    <p:extLst>
      <p:ext uri="{BB962C8B-B14F-4D97-AF65-F5344CB8AC3E}">
        <p14:creationId xmlns:p14="http://schemas.microsoft.com/office/powerpoint/2010/main" val="110596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0199BD-885B-4858-95E7-F92717ECC187}"/>
              </a:ext>
            </a:extLst>
          </p:cNvPr>
          <p:cNvSpPr/>
          <p:nvPr/>
        </p:nvSpPr>
        <p:spPr>
          <a:xfrm>
            <a:off x="5123931" y="824682"/>
            <a:ext cx="6903185" cy="4995214"/>
          </a:xfrm>
          <a:prstGeom prst="rect">
            <a:avLst/>
          </a:prstGeom>
        </p:spPr>
        <p:txBody>
          <a:bodyPr wrap="square">
            <a:spAutoFit/>
          </a:bodyPr>
          <a:lstStyle/>
          <a:p>
            <a:pPr>
              <a:lnSpc>
                <a:spcPct val="90000"/>
              </a:lnSpc>
              <a:defRPr/>
            </a:pPr>
            <a:r>
              <a:rPr lang="en-US" altLang="en-US" sz="2800" dirty="0"/>
              <a:t>d. PU will move to the holding zone on the 3B Line and be ready to make a call at 3B if needed.</a:t>
            </a:r>
          </a:p>
          <a:p>
            <a:pPr>
              <a:lnSpc>
                <a:spcPct val="90000"/>
              </a:lnSpc>
              <a:defRPr/>
            </a:pPr>
            <a:endParaRPr lang="en-US" altLang="en-US" sz="2800" dirty="0"/>
          </a:p>
          <a:p>
            <a:pPr>
              <a:lnSpc>
                <a:spcPct val="90000"/>
              </a:lnSpc>
              <a:defRPr/>
            </a:pPr>
            <a:r>
              <a:rPr lang="en-US" altLang="en-US" sz="2800" dirty="0"/>
              <a:t>e. 1BU will have moved to the Right Foul Line holding zone and then if needed will move toward Home and be ready to make the call. </a:t>
            </a:r>
          </a:p>
          <a:p>
            <a:pPr>
              <a:lnSpc>
                <a:spcPct val="90000"/>
              </a:lnSpc>
              <a:defRPr/>
            </a:pPr>
            <a:endParaRPr lang="en-US" altLang="en-US" sz="2800" dirty="0"/>
          </a:p>
          <a:p>
            <a:pPr>
              <a:lnSpc>
                <a:spcPct val="90000"/>
              </a:lnSpc>
              <a:defRPr/>
            </a:pPr>
            <a:r>
              <a:rPr lang="en-US" altLang="en-US" sz="2800" dirty="0"/>
              <a:t>Once all play has ceased the 1BU will call time and all Umpires will move to their next position. We will always keep an eye on the players.</a:t>
            </a:r>
          </a:p>
          <a:p>
            <a:pPr>
              <a:lnSpc>
                <a:spcPct val="90000"/>
              </a:lnSpc>
              <a:defRPr/>
            </a:pPr>
            <a:endParaRPr lang="en-US" altLang="en-US" dirty="0"/>
          </a:p>
        </p:txBody>
      </p:sp>
      <p:sp>
        <p:nvSpPr>
          <p:cNvPr id="12" name="Title 1">
            <a:extLst>
              <a:ext uri="{FF2B5EF4-FFF2-40B4-BE49-F238E27FC236}">
                <a16:creationId xmlns:a16="http://schemas.microsoft.com/office/drawing/2014/main" id="{FA699156-AF83-404D-B971-77172F6BB6DF}"/>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4- Person Mechanics</a:t>
            </a:r>
            <a:br>
              <a:rPr lang="en-US" sz="4800" dirty="0"/>
            </a:br>
            <a:br>
              <a:rPr lang="en-US" sz="4800" b="1" dirty="0"/>
            </a:br>
            <a:endParaRPr lang="en-US" sz="4800" b="1" dirty="0"/>
          </a:p>
        </p:txBody>
      </p:sp>
      <p:sp>
        <p:nvSpPr>
          <p:cNvPr id="13" name="Title 1">
            <a:extLst>
              <a:ext uri="{FF2B5EF4-FFF2-40B4-BE49-F238E27FC236}">
                <a16:creationId xmlns:a16="http://schemas.microsoft.com/office/drawing/2014/main" id="{06CC5613-55F3-4807-A477-65FFEA5D330D}"/>
              </a:ext>
            </a:extLst>
          </p:cNvPr>
          <p:cNvSpPr txBox="1">
            <a:spLocks/>
          </p:cNvSpPr>
          <p:nvPr/>
        </p:nvSpPr>
        <p:spPr>
          <a:xfrm>
            <a:off x="462763" y="4725253"/>
            <a:ext cx="4023360" cy="1316242"/>
          </a:xfrm>
          <a:prstGeom prst="rect">
            <a:avLst/>
          </a:prstGeom>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Flyball Coverage to LF and the Foul Line.</a:t>
            </a:r>
            <a:br>
              <a:rPr lang="en-US" sz="4800" dirty="0"/>
            </a:br>
            <a:br>
              <a:rPr lang="en-US" sz="4800" b="1" dirty="0"/>
            </a:br>
            <a:endParaRPr lang="en-US" sz="4800" b="1" dirty="0"/>
          </a:p>
        </p:txBody>
      </p:sp>
    </p:spTree>
    <p:extLst>
      <p:ext uri="{BB962C8B-B14F-4D97-AF65-F5344CB8AC3E}">
        <p14:creationId xmlns:p14="http://schemas.microsoft.com/office/powerpoint/2010/main" val="6330933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0199BD-885B-4858-95E7-F92717ECC187}"/>
              </a:ext>
            </a:extLst>
          </p:cNvPr>
          <p:cNvSpPr/>
          <p:nvPr/>
        </p:nvSpPr>
        <p:spPr>
          <a:xfrm>
            <a:off x="5192025" y="931393"/>
            <a:ext cx="6903185" cy="4995214"/>
          </a:xfrm>
          <a:prstGeom prst="rect">
            <a:avLst/>
          </a:prstGeom>
        </p:spPr>
        <p:txBody>
          <a:bodyPr wrap="square">
            <a:spAutoFit/>
          </a:bodyPr>
          <a:lstStyle/>
          <a:p>
            <a:pPr>
              <a:lnSpc>
                <a:spcPct val="90000"/>
              </a:lnSpc>
              <a:defRPr/>
            </a:pPr>
            <a:r>
              <a:rPr lang="en-US" altLang="en-US" sz="2800" dirty="0"/>
              <a:t>Runner on 1B and the ball is hit to the infield-</a:t>
            </a:r>
          </a:p>
          <a:p>
            <a:pPr>
              <a:lnSpc>
                <a:spcPct val="90000"/>
              </a:lnSpc>
              <a:defRPr/>
            </a:pPr>
            <a:endParaRPr lang="en-US" altLang="en-US" sz="2800" dirty="0"/>
          </a:p>
          <a:p>
            <a:pPr>
              <a:lnSpc>
                <a:spcPct val="90000"/>
              </a:lnSpc>
              <a:defRPr/>
            </a:pPr>
            <a:r>
              <a:rPr lang="en-US" altLang="en-US" sz="2800" dirty="0"/>
              <a:t>a. PU will trail BR toward 1B, then move to holding zone of Left Foul Line.</a:t>
            </a:r>
          </a:p>
          <a:p>
            <a:pPr>
              <a:lnSpc>
                <a:spcPct val="90000"/>
              </a:lnSpc>
              <a:defRPr/>
            </a:pPr>
            <a:endParaRPr lang="en-US" altLang="en-US" sz="2800" dirty="0"/>
          </a:p>
          <a:p>
            <a:pPr>
              <a:lnSpc>
                <a:spcPct val="90000"/>
              </a:lnSpc>
              <a:defRPr/>
            </a:pPr>
            <a:r>
              <a:rPr lang="en-US" altLang="en-US" sz="2800" dirty="0"/>
              <a:t>b. 1BU will move to a position to make a call on the BR or the follow-on play.</a:t>
            </a:r>
          </a:p>
          <a:p>
            <a:pPr>
              <a:lnSpc>
                <a:spcPct val="90000"/>
              </a:lnSpc>
              <a:defRPr/>
            </a:pPr>
            <a:endParaRPr lang="en-US" altLang="en-US" sz="2800" dirty="0"/>
          </a:p>
          <a:p>
            <a:pPr>
              <a:lnSpc>
                <a:spcPct val="90000"/>
              </a:lnSpc>
              <a:defRPr/>
            </a:pPr>
            <a:r>
              <a:rPr lang="en-US" altLang="en-US" sz="2800" dirty="0"/>
              <a:t>c. 2BU is in position to adjudicate 2B</a:t>
            </a:r>
          </a:p>
          <a:p>
            <a:pPr>
              <a:lnSpc>
                <a:spcPct val="90000"/>
              </a:lnSpc>
              <a:defRPr/>
            </a:pPr>
            <a:endParaRPr lang="en-US" altLang="en-US" sz="2800" dirty="0"/>
          </a:p>
          <a:p>
            <a:pPr>
              <a:lnSpc>
                <a:spcPct val="90000"/>
              </a:lnSpc>
              <a:defRPr/>
            </a:pPr>
            <a:r>
              <a:rPr lang="en-US" altLang="en-US" sz="2800" dirty="0"/>
              <a:t>d. 3BU will move inside the diamond and be ready to adjudicate a play if needed.</a:t>
            </a:r>
          </a:p>
          <a:p>
            <a:pPr>
              <a:lnSpc>
                <a:spcPct val="90000"/>
              </a:lnSpc>
              <a:defRPr/>
            </a:pPr>
            <a:endParaRPr lang="en-US" altLang="en-US" dirty="0"/>
          </a:p>
        </p:txBody>
      </p:sp>
      <p:sp>
        <p:nvSpPr>
          <p:cNvPr id="12" name="Title 1">
            <a:extLst>
              <a:ext uri="{FF2B5EF4-FFF2-40B4-BE49-F238E27FC236}">
                <a16:creationId xmlns:a16="http://schemas.microsoft.com/office/drawing/2014/main" id="{CC44269B-9C9D-4E0D-8C51-B5E528B0AF38}"/>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4- Person Mechanics</a:t>
            </a:r>
            <a:br>
              <a:rPr lang="en-US" sz="4800" dirty="0"/>
            </a:br>
            <a:br>
              <a:rPr lang="en-US" sz="4800" b="1" dirty="0"/>
            </a:br>
            <a:endParaRPr lang="en-US" sz="4800" b="1" dirty="0"/>
          </a:p>
        </p:txBody>
      </p:sp>
      <p:sp>
        <p:nvSpPr>
          <p:cNvPr id="13" name="Title 1">
            <a:extLst>
              <a:ext uri="{FF2B5EF4-FFF2-40B4-BE49-F238E27FC236}">
                <a16:creationId xmlns:a16="http://schemas.microsoft.com/office/drawing/2014/main" id="{5F092CA7-5FA6-4246-8907-FAD18D1AE0D9}"/>
              </a:ext>
            </a:extLst>
          </p:cNvPr>
          <p:cNvSpPr txBox="1">
            <a:spLocks/>
          </p:cNvSpPr>
          <p:nvPr/>
        </p:nvSpPr>
        <p:spPr>
          <a:xfrm>
            <a:off x="462763" y="4725253"/>
            <a:ext cx="4023360" cy="1316242"/>
          </a:xfrm>
          <a:prstGeom prst="rect">
            <a:avLst/>
          </a:prstGeom>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Runner on 1B and ball is hit to the infield</a:t>
            </a:r>
            <a:br>
              <a:rPr lang="en-US" sz="4800" dirty="0"/>
            </a:br>
            <a:br>
              <a:rPr lang="en-US" sz="4800" b="1" dirty="0"/>
            </a:br>
            <a:endParaRPr lang="en-US" sz="4800" b="1" dirty="0"/>
          </a:p>
        </p:txBody>
      </p:sp>
    </p:spTree>
    <p:extLst>
      <p:ext uri="{BB962C8B-B14F-4D97-AF65-F5344CB8AC3E}">
        <p14:creationId xmlns:p14="http://schemas.microsoft.com/office/powerpoint/2010/main" val="304181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146395"/>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Notification</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153690B7-A714-4BB0-973C-403EC1A09B45}"/>
              </a:ext>
            </a:extLst>
          </p:cNvPr>
          <p:cNvSpPr/>
          <p:nvPr/>
        </p:nvSpPr>
        <p:spPr>
          <a:xfrm>
            <a:off x="5219699" y="1444215"/>
            <a:ext cx="6509537" cy="3693319"/>
          </a:xfrm>
          <a:prstGeom prst="rect">
            <a:avLst/>
          </a:prstGeom>
        </p:spPr>
        <p:txBody>
          <a:bodyPr wrap="square">
            <a:spAutoFit/>
          </a:bodyPr>
          <a:lstStyle/>
          <a:p>
            <a:pPr>
              <a:lnSpc>
                <a:spcPct val="90000"/>
              </a:lnSpc>
              <a:defRPr/>
            </a:pPr>
            <a:endParaRPr lang="en-US" altLang="en-US" sz="4000" dirty="0"/>
          </a:p>
          <a:p>
            <a:pPr>
              <a:lnSpc>
                <a:spcPct val="90000"/>
              </a:lnSpc>
              <a:defRPr/>
            </a:pPr>
            <a:r>
              <a:rPr lang="en-US" altLang="en-US" sz="3600" dirty="0"/>
              <a:t>First thing to do is to ensure that you are available for the contest and then accept your assignment in Arbiter.</a:t>
            </a:r>
          </a:p>
          <a:p>
            <a:pPr>
              <a:lnSpc>
                <a:spcPct val="90000"/>
              </a:lnSpc>
              <a:defRPr/>
            </a:pPr>
            <a:endParaRPr lang="en-US" altLang="en-US" sz="4000" dirty="0"/>
          </a:p>
          <a:p>
            <a:pPr marL="400050" lvl="1" indent="0">
              <a:lnSpc>
                <a:spcPct val="90000"/>
              </a:lnSpc>
              <a:buClr>
                <a:srgbClr val="CCFF33"/>
              </a:buClr>
              <a:buSzPct val="125000"/>
              <a:buFontTx/>
              <a:buNone/>
              <a:defRPr/>
            </a:pPr>
            <a:endParaRPr lang="en-US" altLang="en-US" dirty="0"/>
          </a:p>
          <a:p>
            <a:pPr>
              <a:lnSpc>
                <a:spcPct val="90000"/>
              </a:lnSpc>
              <a:defRPr/>
            </a:pPr>
            <a:endParaRPr lang="en-US" altLang="en-US" dirty="0"/>
          </a:p>
        </p:txBody>
      </p:sp>
    </p:spTree>
    <p:extLst>
      <p:ext uri="{BB962C8B-B14F-4D97-AF65-F5344CB8AC3E}">
        <p14:creationId xmlns:p14="http://schemas.microsoft.com/office/powerpoint/2010/main" val="11839401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0199BD-885B-4858-95E7-F92717ECC187}"/>
              </a:ext>
            </a:extLst>
          </p:cNvPr>
          <p:cNvSpPr/>
          <p:nvPr/>
        </p:nvSpPr>
        <p:spPr>
          <a:xfrm>
            <a:off x="5079164" y="771988"/>
            <a:ext cx="6903185" cy="5383012"/>
          </a:xfrm>
          <a:prstGeom prst="rect">
            <a:avLst/>
          </a:prstGeom>
        </p:spPr>
        <p:txBody>
          <a:bodyPr wrap="square">
            <a:spAutoFit/>
          </a:bodyPr>
          <a:lstStyle/>
          <a:p>
            <a:pPr>
              <a:lnSpc>
                <a:spcPct val="90000"/>
              </a:lnSpc>
              <a:defRPr/>
            </a:pPr>
            <a:r>
              <a:rPr lang="en-US" altLang="en-US" sz="2800" dirty="0"/>
              <a:t>Runners on 1B and 2B and the ball is hit to the infield-</a:t>
            </a:r>
          </a:p>
          <a:p>
            <a:pPr>
              <a:lnSpc>
                <a:spcPct val="90000"/>
              </a:lnSpc>
              <a:defRPr/>
            </a:pPr>
            <a:endParaRPr lang="en-US" altLang="en-US" sz="2800" dirty="0"/>
          </a:p>
          <a:p>
            <a:pPr>
              <a:lnSpc>
                <a:spcPct val="90000"/>
              </a:lnSpc>
              <a:defRPr/>
            </a:pPr>
            <a:r>
              <a:rPr lang="en-US" altLang="en-US" sz="2800" dirty="0"/>
              <a:t>a. PU will trail BR toward 1B, then move to holding zone of Left Foul Line</a:t>
            </a:r>
          </a:p>
          <a:p>
            <a:pPr>
              <a:lnSpc>
                <a:spcPct val="90000"/>
              </a:lnSpc>
              <a:defRPr/>
            </a:pPr>
            <a:endParaRPr lang="en-US" altLang="en-US" sz="2800" dirty="0"/>
          </a:p>
          <a:p>
            <a:pPr>
              <a:lnSpc>
                <a:spcPct val="90000"/>
              </a:lnSpc>
              <a:defRPr/>
            </a:pPr>
            <a:r>
              <a:rPr lang="en-US" altLang="en-US" sz="2800" dirty="0"/>
              <a:t>b. 1BU will move to a position to make a call on the BR or the follow-on play.</a:t>
            </a:r>
          </a:p>
          <a:p>
            <a:pPr>
              <a:lnSpc>
                <a:spcPct val="90000"/>
              </a:lnSpc>
              <a:defRPr/>
            </a:pPr>
            <a:endParaRPr lang="en-US" altLang="en-US" sz="2800" dirty="0"/>
          </a:p>
          <a:p>
            <a:pPr>
              <a:lnSpc>
                <a:spcPct val="90000"/>
              </a:lnSpc>
              <a:defRPr/>
            </a:pPr>
            <a:r>
              <a:rPr lang="en-US" altLang="en-US" sz="2800" dirty="0"/>
              <a:t>c. 2BU is in position to adjudicate 2B.</a:t>
            </a:r>
          </a:p>
          <a:p>
            <a:pPr>
              <a:lnSpc>
                <a:spcPct val="90000"/>
              </a:lnSpc>
              <a:defRPr/>
            </a:pPr>
            <a:endParaRPr lang="en-US" altLang="en-US" sz="2800" dirty="0"/>
          </a:p>
          <a:p>
            <a:pPr>
              <a:lnSpc>
                <a:spcPct val="90000"/>
              </a:lnSpc>
              <a:defRPr/>
            </a:pPr>
            <a:r>
              <a:rPr lang="en-US" altLang="en-US" sz="2800" dirty="0"/>
              <a:t>d. 3BU will move inside the diamond and be ready to adjudicate a play if needed.</a:t>
            </a:r>
          </a:p>
          <a:p>
            <a:pPr>
              <a:lnSpc>
                <a:spcPct val="90000"/>
              </a:lnSpc>
              <a:defRPr/>
            </a:pPr>
            <a:endParaRPr lang="en-US" altLang="en-US" dirty="0"/>
          </a:p>
        </p:txBody>
      </p:sp>
      <p:sp>
        <p:nvSpPr>
          <p:cNvPr id="11" name="Title 1">
            <a:extLst>
              <a:ext uri="{FF2B5EF4-FFF2-40B4-BE49-F238E27FC236}">
                <a16:creationId xmlns:a16="http://schemas.microsoft.com/office/drawing/2014/main" id="{9337B037-ED80-4C73-B9C2-1999432ADFFF}"/>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4- Person Mechanics</a:t>
            </a:r>
            <a:br>
              <a:rPr lang="en-US" sz="4800" dirty="0"/>
            </a:br>
            <a:br>
              <a:rPr lang="en-US" sz="4800" b="1" dirty="0"/>
            </a:br>
            <a:endParaRPr lang="en-US" sz="4800" b="1" dirty="0"/>
          </a:p>
        </p:txBody>
      </p:sp>
      <p:sp>
        <p:nvSpPr>
          <p:cNvPr id="12" name="Title 1">
            <a:extLst>
              <a:ext uri="{FF2B5EF4-FFF2-40B4-BE49-F238E27FC236}">
                <a16:creationId xmlns:a16="http://schemas.microsoft.com/office/drawing/2014/main" id="{B30ED09C-9F33-40EF-ADC0-442E3F3E8C4F}"/>
              </a:ext>
            </a:extLst>
          </p:cNvPr>
          <p:cNvSpPr txBox="1">
            <a:spLocks/>
          </p:cNvSpPr>
          <p:nvPr/>
        </p:nvSpPr>
        <p:spPr>
          <a:xfrm>
            <a:off x="462763" y="4725253"/>
            <a:ext cx="4023360" cy="1316242"/>
          </a:xfrm>
          <a:prstGeom prst="rect">
            <a:avLst/>
          </a:prstGeom>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Runner on 1B and 2B ball is hit to the infield</a:t>
            </a:r>
            <a:br>
              <a:rPr lang="en-US" sz="4800" dirty="0"/>
            </a:br>
            <a:br>
              <a:rPr lang="en-US" sz="4800" b="1" dirty="0"/>
            </a:br>
            <a:endParaRPr lang="en-US" sz="4800" b="1" dirty="0"/>
          </a:p>
        </p:txBody>
      </p:sp>
    </p:spTree>
    <p:extLst>
      <p:ext uri="{BB962C8B-B14F-4D97-AF65-F5344CB8AC3E}">
        <p14:creationId xmlns:p14="http://schemas.microsoft.com/office/powerpoint/2010/main" val="10701184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0199BD-885B-4858-95E7-F92717ECC187}"/>
              </a:ext>
            </a:extLst>
          </p:cNvPr>
          <p:cNvSpPr/>
          <p:nvPr/>
        </p:nvSpPr>
        <p:spPr>
          <a:xfrm>
            <a:off x="5123931" y="1662261"/>
            <a:ext cx="6903185" cy="2557623"/>
          </a:xfrm>
          <a:prstGeom prst="rect">
            <a:avLst/>
          </a:prstGeom>
        </p:spPr>
        <p:txBody>
          <a:bodyPr wrap="square">
            <a:spAutoFit/>
          </a:bodyPr>
          <a:lstStyle/>
          <a:p>
            <a:pPr>
              <a:lnSpc>
                <a:spcPct val="90000"/>
              </a:lnSpc>
              <a:defRPr/>
            </a:pPr>
            <a:r>
              <a:rPr lang="en-US" altLang="en-US" sz="3200" dirty="0"/>
              <a:t>Runners on 1B, 2B, and 3B and ball hit to the infield-</a:t>
            </a:r>
          </a:p>
          <a:p>
            <a:pPr>
              <a:lnSpc>
                <a:spcPct val="90000"/>
              </a:lnSpc>
              <a:defRPr/>
            </a:pPr>
            <a:endParaRPr lang="en-US" altLang="en-US" sz="3200" dirty="0"/>
          </a:p>
          <a:p>
            <a:pPr>
              <a:lnSpc>
                <a:spcPct val="90000"/>
              </a:lnSpc>
              <a:defRPr/>
            </a:pPr>
            <a:r>
              <a:rPr lang="en-US" altLang="en-US" sz="3200" dirty="0"/>
              <a:t>a. ALL umpires freeze and observe their base as needed to adjudicate the play.</a:t>
            </a:r>
          </a:p>
          <a:p>
            <a:pPr>
              <a:lnSpc>
                <a:spcPct val="90000"/>
              </a:lnSpc>
              <a:defRPr/>
            </a:pPr>
            <a:endParaRPr lang="en-US" altLang="en-US" dirty="0"/>
          </a:p>
        </p:txBody>
      </p:sp>
      <p:sp>
        <p:nvSpPr>
          <p:cNvPr id="12" name="Title 1">
            <a:extLst>
              <a:ext uri="{FF2B5EF4-FFF2-40B4-BE49-F238E27FC236}">
                <a16:creationId xmlns:a16="http://schemas.microsoft.com/office/drawing/2014/main" id="{B3BA9132-4019-4D5D-A1BD-03F4DCA0F9C6}"/>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4- Person Mechanics</a:t>
            </a:r>
            <a:br>
              <a:rPr lang="en-US" sz="4800" dirty="0"/>
            </a:br>
            <a:br>
              <a:rPr lang="en-US" sz="4800" b="1" dirty="0"/>
            </a:br>
            <a:endParaRPr lang="en-US" sz="4800" b="1" dirty="0"/>
          </a:p>
        </p:txBody>
      </p:sp>
      <p:sp>
        <p:nvSpPr>
          <p:cNvPr id="13" name="Title 1">
            <a:extLst>
              <a:ext uri="{FF2B5EF4-FFF2-40B4-BE49-F238E27FC236}">
                <a16:creationId xmlns:a16="http://schemas.microsoft.com/office/drawing/2014/main" id="{B208B75A-B257-4559-8A28-D4D9FA9D794B}"/>
              </a:ext>
            </a:extLst>
          </p:cNvPr>
          <p:cNvSpPr txBox="1">
            <a:spLocks/>
          </p:cNvSpPr>
          <p:nvPr/>
        </p:nvSpPr>
        <p:spPr>
          <a:xfrm>
            <a:off x="462763" y="4725253"/>
            <a:ext cx="4023360" cy="1316242"/>
          </a:xfrm>
          <a:prstGeom prst="rect">
            <a:avLst/>
          </a:prstGeom>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Runner on 1B, 2B and 3B ball is hit to the infield</a:t>
            </a:r>
            <a:br>
              <a:rPr lang="en-US" sz="4800" dirty="0"/>
            </a:br>
            <a:br>
              <a:rPr lang="en-US" sz="4800" b="1" dirty="0"/>
            </a:br>
            <a:endParaRPr lang="en-US" sz="4800" b="1" dirty="0"/>
          </a:p>
        </p:txBody>
      </p:sp>
    </p:spTree>
    <p:extLst>
      <p:ext uri="{BB962C8B-B14F-4D97-AF65-F5344CB8AC3E}">
        <p14:creationId xmlns:p14="http://schemas.microsoft.com/office/powerpoint/2010/main" val="14212872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Closing</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227206" y="1490667"/>
            <a:ext cx="6696635" cy="4136517"/>
          </a:xfrm>
          <a:prstGeom prst="rect">
            <a:avLst/>
          </a:prstGeom>
        </p:spPr>
        <p:txBody>
          <a:bodyPr wrap="square">
            <a:spAutoFit/>
          </a:bodyPr>
          <a:lstStyle/>
          <a:p>
            <a:pPr>
              <a:lnSpc>
                <a:spcPct val="90000"/>
              </a:lnSpc>
              <a:defRPr/>
            </a:pPr>
            <a:r>
              <a:rPr lang="en-US" altLang="en-US" sz="3200" dirty="0"/>
              <a:t>Good communications throughout the contest will help ensure that the crew is in a good place to adjudicate anything that comes up. It’s only you four officials so you must make it work some how and some way for the girls that are playing for a chance to move on.</a:t>
            </a:r>
          </a:p>
          <a:p>
            <a:pPr marL="400050" lvl="1" indent="0">
              <a:lnSpc>
                <a:spcPct val="90000"/>
              </a:lnSpc>
              <a:buClr>
                <a:srgbClr val="CCFF33"/>
              </a:buClr>
              <a:buSzPct val="125000"/>
              <a:buFontTx/>
              <a:buNone/>
              <a:defRPr/>
            </a:pPr>
            <a:endParaRPr lang="en-US" altLang="en-US" dirty="0"/>
          </a:p>
          <a:p>
            <a:pPr>
              <a:lnSpc>
                <a:spcPct val="90000"/>
              </a:lnSpc>
              <a:defRPr/>
            </a:pPr>
            <a:endParaRPr lang="en-US" altLang="en-US" dirty="0"/>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4- Person Mechanics</a:t>
            </a:r>
            <a:br>
              <a:rPr lang="en-US" sz="4800" dirty="0"/>
            </a:br>
            <a:br>
              <a:rPr lang="en-US" sz="4800" b="1" dirty="0"/>
            </a:br>
            <a:endParaRPr lang="en-US" sz="4800" b="1" dirty="0"/>
          </a:p>
        </p:txBody>
      </p:sp>
    </p:spTree>
    <p:extLst>
      <p:ext uri="{BB962C8B-B14F-4D97-AF65-F5344CB8AC3E}">
        <p14:creationId xmlns:p14="http://schemas.microsoft.com/office/powerpoint/2010/main" val="36047798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D01200-0224-43C5-AB38-FB4D16B73F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7239035-6C66-4796-A705-B8512C339BB7}"/>
              </a:ext>
            </a:extLst>
          </p:cNvPr>
          <p:cNvSpPr>
            <a:spLocks noGrp="1"/>
          </p:cNvSpPr>
          <p:nvPr>
            <p:ph type="title"/>
          </p:nvPr>
        </p:nvSpPr>
        <p:spPr>
          <a:xfrm>
            <a:off x="612648" y="1078992"/>
            <a:ext cx="6268770" cy="1536192"/>
          </a:xfrm>
        </p:spPr>
        <p:txBody>
          <a:bodyPr anchor="b">
            <a:normAutofit/>
          </a:bodyPr>
          <a:lstStyle/>
          <a:p>
            <a:r>
              <a:rPr lang="en-US" sz="5200" b="1"/>
              <a:t>Questions</a:t>
            </a:r>
          </a:p>
        </p:txBody>
      </p:sp>
      <p:sp>
        <p:nvSpPr>
          <p:cNvPr id="11" name="Rectangle 10">
            <a:extLst>
              <a:ext uri="{FF2B5EF4-FFF2-40B4-BE49-F238E27FC236}">
                <a16:creationId xmlns:a16="http://schemas.microsoft.com/office/drawing/2014/main" id="{728A44A4-A002-4A88-9FC9-1D0566C97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3202" y="363389"/>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3E7D5C7B-DD16-401B-85CE-4AAA2A4F51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8506" y="2935541"/>
            <a:ext cx="621792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7B2523B7-1500-4ACF-A674-C38806F8C263}"/>
              </a:ext>
            </a:extLst>
          </p:cNvPr>
          <p:cNvSpPr>
            <a:spLocks noGrp="1"/>
          </p:cNvSpPr>
          <p:nvPr>
            <p:ph idx="1"/>
          </p:nvPr>
        </p:nvSpPr>
        <p:spPr>
          <a:xfrm>
            <a:off x="612648" y="3355848"/>
            <a:ext cx="6268770" cy="2825496"/>
          </a:xfrm>
        </p:spPr>
        <p:txBody>
          <a:bodyPr>
            <a:normAutofit/>
          </a:bodyPr>
          <a:lstStyle/>
          <a:p>
            <a:pPr marL="0" indent="0">
              <a:buNone/>
            </a:pPr>
            <a:endParaRPr lang="en-US" sz="2200"/>
          </a:p>
          <a:p>
            <a:pPr marL="0" indent="0">
              <a:buNone/>
            </a:pPr>
            <a:endParaRPr lang="en-US" sz="2200"/>
          </a:p>
          <a:p>
            <a:pPr marL="0" indent="0">
              <a:buNone/>
            </a:pPr>
            <a:endParaRPr lang="en-US" sz="2200"/>
          </a:p>
          <a:p>
            <a:pPr marL="0" indent="0">
              <a:buNone/>
            </a:pPr>
            <a:endParaRPr lang="en-US" sz="2200">
              <a:latin typeface="Times New Roman" panose="02020603050405020304" pitchFamily="18" charset="0"/>
              <a:cs typeface="Times New Roman" panose="02020603050405020304" pitchFamily="18" charset="0"/>
            </a:endParaRPr>
          </a:p>
          <a:p>
            <a:pPr marL="0" indent="0">
              <a:buNone/>
            </a:pPr>
            <a:r>
              <a:rPr lang="en-US" sz="2200"/>
              <a:t>    </a:t>
            </a:r>
          </a:p>
        </p:txBody>
      </p:sp>
      <p:pic>
        <p:nvPicPr>
          <p:cNvPr id="4" name="Picture 2">
            <a:extLst>
              <a:ext uri="{FF2B5EF4-FFF2-40B4-BE49-F238E27FC236}">
                <a16:creationId xmlns:a16="http://schemas.microsoft.com/office/drawing/2014/main" id="{CFED9C51-4403-4FF5-B487-D1B9E974FA9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494066" y="1198050"/>
            <a:ext cx="4237686" cy="4386376"/>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44573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146395"/>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Uniform &amp; Gear</a:t>
            </a:r>
            <a:br>
              <a:rPr lang="en-US" sz="4800" dirty="0"/>
            </a:br>
            <a:br>
              <a:rPr lang="en-US" sz="4800" b="1" dirty="0"/>
            </a:br>
            <a:endParaRPr lang="en-US" sz="4800" b="1" dirty="0"/>
          </a:p>
        </p:txBody>
      </p:sp>
      <p:sp>
        <p:nvSpPr>
          <p:cNvPr id="12" name="Rectangle 11">
            <a:extLst>
              <a:ext uri="{FF2B5EF4-FFF2-40B4-BE49-F238E27FC236}">
                <a16:creationId xmlns:a16="http://schemas.microsoft.com/office/drawing/2014/main" id="{664E9B6D-B271-4144-A2FE-93C9E4F4148E}"/>
              </a:ext>
            </a:extLst>
          </p:cNvPr>
          <p:cNvSpPr/>
          <p:nvPr/>
        </p:nvSpPr>
        <p:spPr>
          <a:xfrm>
            <a:off x="5127878" y="1513091"/>
            <a:ext cx="6756400" cy="3831818"/>
          </a:xfrm>
          <a:prstGeom prst="rect">
            <a:avLst/>
          </a:prstGeom>
        </p:spPr>
        <p:txBody>
          <a:bodyPr wrap="square">
            <a:spAutoFit/>
          </a:bodyPr>
          <a:lstStyle/>
          <a:p>
            <a:pPr>
              <a:lnSpc>
                <a:spcPct val="90000"/>
              </a:lnSpc>
              <a:defRPr/>
            </a:pPr>
            <a:r>
              <a:rPr lang="en-US" altLang="en-US" sz="3600" dirty="0"/>
              <a:t>Next make sure that your uniform and equipment are ready. If they’re not, then get them ready. </a:t>
            </a:r>
          </a:p>
          <a:p>
            <a:pPr>
              <a:lnSpc>
                <a:spcPct val="90000"/>
              </a:lnSpc>
              <a:defRPr/>
            </a:pPr>
            <a:endParaRPr lang="en-US" altLang="en-US" sz="3600" dirty="0"/>
          </a:p>
          <a:p>
            <a:pPr>
              <a:lnSpc>
                <a:spcPct val="90000"/>
              </a:lnSpc>
              <a:defRPr/>
            </a:pPr>
            <a:r>
              <a:rPr lang="en-US" altLang="en-US" sz="3600" dirty="0"/>
              <a:t>Remember you might be going a long ways away to work the game(s) be prepared for this.</a:t>
            </a:r>
          </a:p>
          <a:p>
            <a:pPr>
              <a:lnSpc>
                <a:spcPct val="90000"/>
              </a:lnSpc>
              <a:defRPr/>
            </a:pPr>
            <a:endParaRPr lang="en-US" altLang="en-US" dirty="0"/>
          </a:p>
        </p:txBody>
      </p:sp>
    </p:spTree>
    <p:extLst>
      <p:ext uri="{BB962C8B-B14F-4D97-AF65-F5344CB8AC3E}">
        <p14:creationId xmlns:p14="http://schemas.microsoft.com/office/powerpoint/2010/main" val="3291356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146395"/>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Travel Clothes</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95C4B7D0-D566-4B56-8675-F40AF277AC73}"/>
              </a:ext>
            </a:extLst>
          </p:cNvPr>
          <p:cNvSpPr/>
          <p:nvPr/>
        </p:nvSpPr>
        <p:spPr>
          <a:xfrm>
            <a:off x="4979322" y="230890"/>
            <a:ext cx="6756400" cy="6546407"/>
          </a:xfrm>
          <a:prstGeom prst="rect">
            <a:avLst/>
          </a:prstGeom>
        </p:spPr>
        <p:txBody>
          <a:bodyPr wrap="square">
            <a:spAutoFit/>
          </a:bodyPr>
          <a:lstStyle/>
          <a:p>
            <a:pPr>
              <a:lnSpc>
                <a:spcPct val="90000"/>
              </a:lnSpc>
              <a:defRPr/>
            </a:pPr>
            <a:r>
              <a:rPr lang="en-US" altLang="en-US" sz="3200" dirty="0"/>
              <a:t>We wear the following clothing to and from the contests that we officiate in the post-season.</a:t>
            </a:r>
          </a:p>
          <a:p>
            <a:pPr>
              <a:lnSpc>
                <a:spcPct val="90000"/>
              </a:lnSpc>
              <a:defRPr/>
            </a:pPr>
            <a:endParaRPr lang="en-US" altLang="en-US" sz="3200" dirty="0"/>
          </a:p>
          <a:p>
            <a:pPr marL="571500" indent="-571500">
              <a:lnSpc>
                <a:spcPct val="90000"/>
              </a:lnSpc>
              <a:buFontTx/>
              <a:buChar char="-"/>
              <a:defRPr/>
            </a:pPr>
            <a:r>
              <a:rPr lang="en-US" altLang="en-US" sz="3200" dirty="0"/>
              <a:t>Chapter Polo Shirt or another color if all crew is the same.</a:t>
            </a:r>
          </a:p>
          <a:p>
            <a:pPr marL="571500" indent="-571500">
              <a:lnSpc>
                <a:spcPct val="90000"/>
              </a:lnSpc>
              <a:buFontTx/>
              <a:buChar char="-"/>
              <a:defRPr/>
            </a:pPr>
            <a:r>
              <a:rPr lang="en-US" altLang="en-US" sz="3200" dirty="0"/>
              <a:t>Khaki or Black Dress Pants</a:t>
            </a:r>
          </a:p>
          <a:p>
            <a:pPr marL="571500" indent="-571500">
              <a:lnSpc>
                <a:spcPct val="90000"/>
              </a:lnSpc>
              <a:buFontTx/>
              <a:buChar char="-"/>
              <a:defRPr/>
            </a:pPr>
            <a:r>
              <a:rPr lang="en-US" altLang="en-US" sz="3200" dirty="0"/>
              <a:t>Business Casual Shoes</a:t>
            </a:r>
          </a:p>
          <a:p>
            <a:pPr>
              <a:lnSpc>
                <a:spcPct val="90000"/>
              </a:lnSpc>
              <a:defRPr/>
            </a:pPr>
            <a:endParaRPr lang="en-US" altLang="en-US" sz="3200" dirty="0">
              <a:highlight>
                <a:srgbClr val="FFFF00"/>
              </a:highlight>
            </a:endParaRPr>
          </a:p>
          <a:p>
            <a:pPr>
              <a:lnSpc>
                <a:spcPct val="90000"/>
              </a:lnSpc>
              <a:defRPr/>
            </a:pPr>
            <a:r>
              <a:rPr lang="en-US" altLang="en-US" sz="3200" dirty="0">
                <a:highlight>
                  <a:srgbClr val="C0C0C0"/>
                </a:highlight>
              </a:rPr>
              <a:t>Crew Chief Decides the Travel Uniform..</a:t>
            </a:r>
          </a:p>
          <a:p>
            <a:pPr>
              <a:lnSpc>
                <a:spcPct val="90000"/>
              </a:lnSpc>
              <a:defRPr/>
            </a:pPr>
            <a:endParaRPr lang="en-US" altLang="en-US" sz="3200" dirty="0"/>
          </a:p>
          <a:p>
            <a:pPr>
              <a:lnSpc>
                <a:spcPct val="90000"/>
              </a:lnSpc>
              <a:defRPr/>
            </a:pPr>
            <a:r>
              <a:rPr lang="en-US" altLang="en-US" sz="3200" dirty="0"/>
              <a:t>NOTE-- AT NO TIME ARE SHORTS CONSIDERED PART OF THE TRAVEL CLOTHING ATTIRE..</a:t>
            </a:r>
          </a:p>
          <a:p>
            <a:pPr>
              <a:lnSpc>
                <a:spcPct val="90000"/>
              </a:lnSpc>
              <a:defRPr/>
            </a:pPr>
            <a:endParaRPr lang="en-US" altLang="en-US" dirty="0"/>
          </a:p>
        </p:txBody>
      </p:sp>
    </p:spTree>
    <p:extLst>
      <p:ext uri="{BB962C8B-B14F-4D97-AF65-F5344CB8AC3E}">
        <p14:creationId xmlns:p14="http://schemas.microsoft.com/office/powerpoint/2010/main" val="3984611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146395"/>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Crew Chief</a:t>
            </a:r>
            <a:br>
              <a:rPr lang="en-US" sz="4800" dirty="0"/>
            </a:br>
            <a:br>
              <a:rPr lang="en-US" sz="4800" b="1" dirty="0"/>
            </a:br>
            <a:endParaRPr lang="en-US" sz="4800" b="1" dirty="0"/>
          </a:p>
        </p:txBody>
      </p:sp>
      <p:sp>
        <p:nvSpPr>
          <p:cNvPr id="11" name="Rectangle 10">
            <a:extLst>
              <a:ext uri="{FF2B5EF4-FFF2-40B4-BE49-F238E27FC236}">
                <a16:creationId xmlns:a16="http://schemas.microsoft.com/office/drawing/2014/main" id="{77A91FDC-2B5D-41B1-9481-4202E29B1F0B}"/>
              </a:ext>
            </a:extLst>
          </p:cNvPr>
          <p:cNvSpPr/>
          <p:nvPr/>
        </p:nvSpPr>
        <p:spPr>
          <a:xfrm>
            <a:off x="5277236" y="934784"/>
            <a:ext cx="6596575" cy="5466112"/>
          </a:xfrm>
          <a:prstGeom prst="rect">
            <a:avLst/>
          </a:prstGeom>
        </p:spPr>
        <p:txBody>
          <a:bodyPr wrap="square">
            <a:spAutoFit/>
          </a:bodyPr>
          <a:lstStyle/>
          <a:p>
            <a:pPr>
              <a:lnSpc>
                <a:spcPct val="90000"/>
              </a:lnSpc>
              <a:defRPr/>
            </a:pPr>
            <a:r>
              <a:rPr lang="en-US" altLang="en-US" sz="3200" dirty="0"/>
              <a:t>Crew Chief is responsible for:</a:t>
            </a:r>
          </a:p>
          <a:p>
            <a:pPr>
              <a:lnSpc>
                <a:spcPct val="90000"/>
              </a:lnSpc>
              <a:defRPr/>
            </a:pPr>
            <a:r>
              <a:rPr lang="en-US" altLang="en-US" sz="3200" dirty="0"/>
              <a:t>Contacting their fellow umpires and ensure all of you know..</a:t>
            </a:r>
          </a:p>
          <a:p>
            <a:pPr marL="742950" indent="-742950">
              <a:lnSpc>
                <a:spcPct val="90000"/>
              </a:lnSpc>
              <a:buAutoNum type="alphaLcPeriod"/>
              <a:defRPr/>
            </a:pPr>
            <a:r>
              <a:rPr lang="en-US" altLang="en-US" sz="3200" dirty="0"/>
              <a:t>Where your contest is</a:t>
            </a:r>
          </a:p>
          <a:p>
            <a:pPr marL="742950" indent="-742950">
              <a:lnSpc>
                <a:spcPct val="90000"/>
              </a:lnSpc>
              <a:buAutoNum type="alphaLcPeriod"/>
              <a:defRPr/>
            </a:pPr>
            <a:r>
              <a:rPr lang="en-US" altLang="en-US" sz="3200" dirty="0"/>
              <a:t>When your contest is</a:t>
            </a:r>
          </a:p>
          <a:p>
            <a:pPr marL="742950" indent="-742950">
              <a:lnSpc>
                <a:spcPct val="90000"/>
              </a:lnSpc>
              <a:buAutoNum type="alphaLcPeriod"/>
              <a:defRPr/>
            </a:pPr>
            <a:r>
              <a:rPr lang="en-US" altLang="en-US" sz="3200" dirty="0"/>
              <a:t>What time you will meet at the contest site </a:t>
            </a:r>
            <a:r>
              <a:rPr lang="en-US" altLang="en-US" sz="3200" dirty="0">
                <a:highlight>
                  <a:srgbClr val="C0C0C0"/>
                </a:highlight>
              </a:rPr>
              <a:t>(Minimum of 1 Hour Prior to start)</a:t>
            </a:r>
          </a:p>
          <a:p>
            <a:pPr marL="742950" indent="-742950">
              <a:lnSpc>
                <a:spcPct val="90000"/>
              </a:lnSpc>
              <a:buAutoNum type="alphaLcPeriod"/>
              <a:defRPr/>
            </a:pPr>
            <a:r>
              <a:rPr lang="en-US" altLang="en-US" sz="3200" dirty="0"/>
              <a:t>Whether or not you will ride together</a:t>
            </a:r>
          </a:p>
          <a:p>
            <a:pPr marL="742950" indent="-742950">
              <a:lnSpc>
                <a:spcPct val="90000"/>
              </a:lnSpc>
              <a:buAutoNum type="alphaLcPeriod"/>
              <a:defRPr/>
            </a:pPr>
            <a:r>
              <a:rPr lang="en-US" altLang="en-US" sz="3200" dirty="0"/>
              <a:t>What travel uniform you will wear</a:t>
            </a:r>
          </a:p>
          <a:p>
            <a:pPr marL="400050" lvl="1" indent="0">
              <a:lnSpc>
                <a:spcPct val="90000"/>
              </a:lnSpc>
              <a:buClr>
                <a:srgbClr val="CCFF33"/>
              </a:buClr>
              <a:buSzPct val="125000"/>
              <a:buFontTx/>
              <a:buNone/>
              <a:defRPr/>
            </a:pPr>
            <a:endParaRPr lang="en-US" altLang="en-US" dirty="0"/>
          </a:p>
          <a:p>
            <a:pPr>
              <a:lnSpc>
                <a:spcPct val="90000"/>
              </a:lnSpc>
              <a:defRPr/>
            </a:pPr>
            <a:endParaRPr lang="en-US" altLang="en-US" dirty="0"/>
          </a:p>
        </p:txBody>
      </p:sp>
    </p:spTree>
    <p:extLst>
      <p:ext uri="{BB962C8B-B14F-4D97-AF65-F5344CB8AC3E}">
        <p14:creationId xmlns:p14="http://schemas.microsoft.com/office/powerpoint/2010/main" val="748622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146395"/>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Crew Chief</a:t>
            </a:r>
            <a:br>
              <a:rPr lang="en-US" sz="4800" dirty="0"/>
            </a:br>
            <a:br>
              <a:rPr lang="en-US" sz="4800" b="1" dirty="0"/>
            </a:br>
            <a:endParaRPr lang="en-US" sz="4800" b="1" dirty="0"/>
          </a:p>
        </p:txBody>
      </p:sp>
      <p:sp>
        <p:nvSpPr>
          <p:cNvPr id="11" name="Rectangle 10">
            <a:extLst>
              <a:ext uri="{FF2B5EF4-FFF2-40B4-BE49-F238E27FC236}">
                <a16:creationId xmlns:a16="http://schemas.microsoft.com/office/drawing/2014/main" id="{77A91FDC-2B5D-41B1-9481-4202E29B1F0B}"/>
              </a:ext>
            </a:extLst>
          </p:cNvPr>
          <p:cNvSpPr/>
          <p:nvPr/>
        </p:nvSpPr>
        <p:spPr>
          <a:xfrm>
            <a:off x="5132662" y="698835"/>
            <a:ext cx="6596575" cy="6324808"/>
          </a:xfrm>
          <a:prstGeom prst="rect">
            <a:avLst/>
          </a:prstGeom>
        </p:spPr>
        <p:txBody>
          <a:bodyPr wrap="square">
            <a:spAutoFit/>
          </a:bodyPr>
          <a:lstStyle/>
          <a:p>
            <a:pPr>
              <a:lnSpc>
                <a:spcPct val="90000"/>
              </a:lnSpc>
              <a:defRPr/>
            </a:pPr>
            <a:r>
              <a:rPr lang="en-US" altLang="en-US" sz="3600" dirty="0"/>
              <a:t>Crew Chief is also responsible for:</a:t>
            </a:r>
          </a:p>
          <a:p>
            <a:pPr>
              <a:lnSpc>
                <a:spcPct val="90000"/>
              </a:lnSpc>
              <a:defRPr/>
            </a:pPr>
            <a:endParaRPr lang="en-US" altLang="en-US" sz="3600" dirty="0"/>
          </a:p>
          <a:p>
            <a:pPr>
              <a:lnSpc>
                <a:spcPct val="90000"/>
              </a:lnSpc>
              <a:defRPr/>
            </a:pPr>
            <a:r>
              <a:rPr lang="en-US" altLang="en-US" sz="3600" dirty="0"/>
              <a:t>Being in contact with the coach(s) in case of weather, other delays or changes to the location or time. Especially if your crew is already in route to the location and it's changed to another. Chasing fields in the Post Season is a necessity so get ready and be prepared for it.</a:t>
            </a:r>
          </a:p>
          <a:p>
            <a:pPr>
              <a:lnSpc>
                <a:spcPct val="90000"/>
              </a:lnSpc>
              <a:defRPr/>
            </a:pPr>
            <a:r>
              <a:rPr lang="en-US" altLang="en-US" sz="3600" dirty="0"/>
              <a:t> </a:t>
            </a:r>
            <a:endParaRPr lang="en-US" altLang="en-US" dirty="0"/>
          </a:p>
          <a:p>
            <a:pPr>
              <a:lnSpc>
                <a:spcPct val="90000"/>
              </a:lnSpc>
              <a:defRPr/>
            </a:pPr>
            <a:endParaRPr lang="en-US" altLang="en-US" dirty="0"/>
          </a:p>
        </p:txBody>
      </p:sp>
    </p:spTree>
    <p:extLst>
      <p:ext uri="{BB962C8B-B14F-4D97-AF65-F5344CB8AC3E}">
        <p14:creationId xmlns:p14="http://schemas.microsoft.com/office/powerpoint/2010/main" val="1045544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146395"/>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Crew Chief</a:t>
            </a:r>
            <a:br>
              <a:rPr lang="en-US" sz="4800" dirty="0"/>
            </a:br>
            <a:br>
              <a:rPr lang="en-US" sz="4800" b="1" dirty="0"/>
            </a:br>
            <a:endParaRPr lang="en-US" sz="4800" b="1" dirty="0"/>
          </a:p>
        </p:txBody>
      </p:sp>
      <p:sp>
        <p:nvSpPr>
          <p:cNvPr id="11" name="Rectangle 10">
            <a:extLst>
              <a:ext uri="{FF2B5EF4-FFF2-40B4-BE49-F238E27FC236}">
                <a16:creationId xmlns:a16="http://schemas.microsoft.com/office/drawing/2014/main" id="{77A91FDC-2B5D-41B1-9481-4202E29B1F0B}"/>
              </a:ext>
            </a:extLst>
          </p:cNvPr>
          <p:cNvSpPr/>
          <p:nvPr/>
        </p:nvSpPr>
        <p:spPr>
          <a:xfrm>
            <a:off x="5277236" y="1263792"/>
            <a:ext cx="6596575" cy="4829014"/>
          </a:xfrm>
          <a:prstGeom prst="rect">
            <a:avLst/>
          </a:prstGeom>
        </p:spPr>
        <p:txBody>
          <a:bodyPr wrap="square">
            <a:spAutoFit/>
          </a:bodyPr>
          <a:lstStyle/>
          <a:p>
            <a:pPr>
              <a:lnSpc>
                <a:spcPct val="90000"/>
              </a:lnSpc>
              <a:defRPr/>
            </a:pPr>
            <a:r>
              <a:rPr lang="en-US" altLang="en-US" sz="3600" dirty="0"/>
              <a:t>Crew Chief is also responsible for:</a:t>
            </a:r>
          </a:p>
          <a:p>
            <a:pPr>
              <a:lnSpc>
                <a:spcPct val="90000"/>
              </a:lnSpc>
              <a:defRPr/>
            </a:pPr>
            <a:endParaRPr lang="en-US" altLang="en-US" sz="3600" dirty="0"/>
          </a:p>
          <a:p>
            <a:pPr>
              <a:lnSpc>
                <a:spcPct val="90000"/>
              </a:lnSpc>
              <a:defRPr/>
            </a:pPr>
            <a:r>
              <a:rPr lang="en-US" altLang="en-US" sz="3600" dirty="0"/>
              <a:t>Relaying information to the crew in the most expedient way possible and ensure all are updated. You MUST make sure the chapter leadership knows what is going on as well.</a:t>
            </a:r>
          </a:p>
          <a:p>
            <a:pPr>
              <a:lnSpc>
                <a:spcPct val="90000"/>
              </a:lnSpc>
              <a:defRPr/>
            </a:pPr>
            <a:r>
              <a:rPr lang="en-US" altLang="en-US" sz="3600" dirty="0"/>
              <a:t> </a:t>
            </a:r>
            <a:endParaRPr lang="en-US" altLang="en-US" dirty="0"/>
          </a:p>
          <a:p>
            <a:pPr>
              <a:lnSpc>
                <a:spcPct val="90000"/>
              </a:lnSpc>
              <a:defRPr/>
            </a:pPr>
            <a:endParaRPr lang="en-US" altLang="en-US" dirty="0"/>
          </a:p>
        </p:txBody>
      </p:sp>
    </p:spTree>
    <p:extLst>
      <p:ext uri="{BB962C8B-B14F-4D97-AF65-F5344CB8AC3E}">
        <p14:creationId xmlns:p14="http://schemas.microsoft.com/office/powerpoint/2010/main" val="213513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75878"/>
            <a:ext cx="4023360" cy="2763823"/>
          </a:xfrm>
        </p:spPr>
        <p:txBody>
          <a:bodyPr vert="horz" lIns="91440" tIns="45720" rIns="91440" bIns="45720" rtlCol="0" anchor="b">
            <a:normAutofit/>
          </a:bodyPr>
          <a:lstStyle/>
          <a:p>
            <a:r>
              <a:rPr lang="en-US" sz="3600" b="1" kern="1200" dirty="0">
                <a:solidFill>
                  <a:srgbClr val="0070C0"/>
                </a:solidFill>
                <a:latin typeface="Calibri" panose="020F0502020204030204" pitchFamily="34" charset="0"/>
                <a:cs typeface="Times New Roman" panose="02020603050405020304" pitchFamily="18" charset="0"/>
              </a:rPr>
              <a:t>Post-Season Information</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146395"/>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Crew Chief</a:t>
            </a:r>
            <a:br>
              <a:rPr lang="en-US" sz="4800" dirty="0"/>
            </a:br>
            <a:br>
              <a:rPr lang="en-US" sz="4800" b="1" dirty="0"/>
            </a:br>
            <a:endParaRPr lang="en-US" sz="4800" b="1" dirty="0"/>
          </a:p>
        </p:txBody>
      </p:sp>
      <p:sp>
        <p:nvSpPr>
          <p:cNvPr id="11" name="Rectangle 10">
            <a:extLst>
              <a:ext uri="{FF2B5EF4-FFF2-40B4-BE49-F238E27FC236}">
                <a16:creationId xmlns:a16="http://schemas.microsoft.com/office/drawing/2014/main" id="{77A91FDC-2B5D-41B1-9481-4202E29B1F0B}"/>
              </a:ext>
            </a:extLst>
          </p:cNvPr>
          <p:cNvSpPr/>
          <p:nvPr/>
        </p:nvSpPr>
        <p:spPr>
          <a:xfrm>
            <a:off x="5277236" y="1175878"/>
            <a:ext cx="6596575" cy="5327612"/>
          </a:xfrm>
          <a:prstGeom prst="rect">
            <a:avLst/>
          </a:prstGeom>
        </p:spPr>
        <p:txBody>
          <a:bodyPr wrap="square">
            <a:spAutoFit/>
          </a:bodyPr>
          <a:lstStyle/>
          <a:p>
            <a:pPr>
              <a:lnSpc>
                <a:spcPct val="90000"/>
              </a:lnSpc>
              <a:defRPr/>
            </a:pPr>
            <a:r>
              <a:rPr lang="en-US" altLang="en-US" sz="3600" dirty="0"/>
              <a:t>Crew Chief is also responsible for:</a:t>
            </a:r>
          </a:p>
          <a:p>
            <a:pPr>
              <a:lnSpc>
                <a:spcPct val="90000"/>
              </a:lnSpc>
              <a:defRPr/>
            </a:pPr>
            <a:endParaRPr lang="en-US" altLang="en-US" sz="3600" dirty="0"/>
          </a:p>
          <a:p>
            <a:pPr>
              <a:lnSpc>
                <a:spcPct val="90000"/>
              </a:lnSpc>
              <a:defRPr/>
            </a:pPr>
            <a:r>
              <a:rPr lang="en-US" altLang="en-US" sz="3600" dirty="0"/>
              <a:t>Gathering and reviewing pay sheets and W9’s of your crew prior to submitting them to the coach(s) or the Game site administrator depending on how its being run. Make sure they are correct if not get them corrected.</a:t>
            </a:r>
          </a:p>
          <a:p>
            <a:pPr>
              <a:lnSpc>
                <a:spcPct val="90000"/>
              </a:lnSpc>
              <a:defRPr/>
            </a:pPr>
            <a:r>
              <a:rPr lang="en-US" altLang="en-US" sz="3600" dirty="0"/>
              <a:t> </a:t>
            </a:r>
            <a:endParaRPr lang="en-US" altLang="en-US" dirty="0"/>
          </a:p>
          <a:p>
            <a:pPr>
              <a:lnSpc>
                <a:spcPct val="90000"/>
              </a:lnSpc>
              <a:defRPr/>
            </a:pPr>
            <a:endParaRPr lang="en-US" altLang="en-US" dirty="0"/>
          </a:p>
        </p:txBody>
      </p:sp>
    </p:spTree>
    <p:extLst>
      <p:ext uri="{BB962C8B-B14F-4D97-AF65-F5344CB8AC3E}">
        <p14:creationId xmlns:p14="http://schemas.microsoft.com/office/powerpoint/2010/main" val="28919570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2499</TotalTime>
  <Words>2419</Words>
  <Application>Microsoft Office PowerPoint</Application>
  <PresentationFormat>Widescreen</PresentationFormat>
  <Paragraphs>317</Paragraphs>
  <Slides>33</Slides>
  <Notes>33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Calibri Light</vt:lpstr>
      <vt:lpstr>Times New Roman</vt:lpstr>
      <vt:lpstr>Office Theme</vt:lpstr>
      <vt:lpstr>Tyler  Lonestar        Chapter   </vt:lpstr>
      <vt:lpstr>Post-Season Information  </vt:lpstr>
      <vt:lpstr>Post-Season Information  </vt:lpstr>
      <vt:lpstr>Post-Season Information  </vt:lpstr>
      <vt:lpstr>Post-Season Information  </vt:lpstr>
      <vt:lpstr>Post-Season Information  </vt:lpstr>
      <vt:lpstr>Post-Season Information  </vt:lpstr>
      <vt:lpstr>Post-Season Information  </vt:lpstr>
      <vt:lpstr>Post-Season Information  </vt:lpstr>
      <vt:lpstr>Post-Season Information  </vt:lpstr>
      <vt:lpstr>Post-Season Information  </vt:lpstr>
      <vt:lpstr>Post-Season Information  </vt:lpstr>
      <vt:lpstr>Post-Season Information  </vt:lpstr>
      <vt:lpstr>Post-Season Information  </vt:lpstr>
      <vt:lpstr>Post-Season Information  </vt:lpstr>
      <vt:lpstr>Post-Season Information  </vt:lpstr>
      <vt:lpstr>Post-Season Information  </vt:lpstr>
      <vt:lpstr>Post-Season Information  </vt:lpstr>
      <vt:lpstr>Post-Season Information  </vt:lpstr>
      <vt:lpstr>4-Person Mechanics  </vt:lpstr>
      <vt:lpstr>4-Person Mechanics  </vt:lpstr>
      <vt:lpstr>4-Person Mechanics  </vt:lpstr>
      <vt:lpstr>4- Person Mechanics  </vt:lpstr>
      <vt:lpstr>4- Person Mechanics  </vt:lpstr>
      <vt:lpstr>4- Person Mechanics  </vt:lpstr>
      <vt:lpstr>PowerPoint Presentation</vt:lpstr>
      <vt:lpstr>PowerPoint Presentation</vt:lpstr>
      <vt:lpstr>PowerPoint Presentation</vt:lpstr>
      <vt:lpstr>PowerPoint Presentation</vt:lpstr>
      <vt:lpstr>  </vt:lpstr>
      <vt:lpstr>PowerPoint Presentation</vt:lpstr>
      <vt:lpstr>PowerPoint Presentation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Umpire Training</dc:title>
  <dc:creator>Tom Cremeans</dc:creator>
  <cp:lastModifiedBy>Tom Cremeans</cp:lastModifiedBy>
  <cp:revision>126</cp:revision>
  <cp:lastPrinted>2022-03-20T15:48:02Z</cp:lastPrinted>
  <dcterms:created xsi:type="dcterms:W3CDTF">2021-12-07T19:03:27Z</dcterms:created>
  <dcterms:modified xsi:type="dcterms:W3CDTF">2022-04-06T12:26:36Z</dcterms:modified>
</cp:coreProperties>
</file>